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DBDE"/>
    <a:srgbClr val="44A7AF"/>
    <a:srgbClr val="CDCDC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804" y="3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48EA885-6674-8402-A3D1-9A4461A5DA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10CAB5-9CE3-5FA1-0D81-5B743E1179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1F94E-FA1D-47DD-BE7D-7A77255B831F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D2B573-7215-D6C0-F502-10A29D79E7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B8BC58-56F2-D50C-AB55-2C35E3E797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E94BE-1CCE-4840-A778-612F7FD27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7825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6A5D5-1858-4DD1-BFA4-07D761F7111D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45CFE-7B1D-412D-9FD8-B6EEEE181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0467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（表紙）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5CF77C-A87D-C890-AB2F-A8C89CC98D7A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8320BB63-FC86-4733-BFE4-48C281F823F8}" type="datetime1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D339CC-DDA5-A9B2-9917-E0F502E72DEB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656A8552-C1CC-D330-9684-6D47FA8D11A9}"/>
              </a:ext>
            </a:extLst>
          </p:cNvPr>
          <p:cNvGrpSpPr/>
          <p:nvPr userDrawn="1"/>
        </p:nvGrpSpPr>
        <p:grpSpPr>
          <a:xfrm>
            <a:off x="11260212" y="2502745"/>
            <a:ext cx="951916" cy="4355254"/>
            <a:chOff x="11260212" y="2502745"/>
            <a:chExt cx="951916" cy="4355254"/>
          </a:xfrm>
        </p:grpSpPr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D4E406DB-D2E7-A756-89DD-7C9215B336DE}"/>
                </a:ext>
              </a:extLst>
            </p:cNvPr>
            <p:cNvSpPr/>
            <p:nvPr userDrawn="1"/>
          </p:nvSpPr>
          <p:spPr>
            <a:xfrm>
              <a:off x="11260212" y="2502745"/>
              <a:ext cx="951916" cy="4355254"/>
            </a:xfrm>
            <a:custGeom>
              <a:avLst/>
              <a:gdLst>
                <a:gd name="connsiteX0" fmla="*/ 951916 w 951916"/>
                <a:gd name="connsiteY0" fmla="*/ 0 h 4355254"/>
                <a:gd name="connsiteX1" fmla="*/ 951916 w 951916"/>
                <a:gd name="connsiteY1" fmla="*/ 1510747 h 4355254"/>
                <a:gd name="connsiteX2" fmla="*/ 330200 w 951916"/>
                <a:gd name="connsiteY2" fmla="*/ 4355254 h 4355254"/>
                <a:gd name="connsiteX3" fmla="*/ 0 w 951916"/>
                <a:gd name="connsiteY3" fmla="*/ 4355254 h 4355254"/>
                <a:gd name="connsiteX4" fmla="*/ 951916 w 951916"/>
                <a:gd name="connsiteY4" fmla="*/ 0 h 435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1916" h="4355254">
                  <a:moveTo>
                    <a:pt x="951916" y="0"/>
                  </a:moveTo>
                  <a:lnTo>
                    <a:pt x="951916" y="1510747"/>
                  </a:lnTo>
                  <a:lnTo>
                    <a:pt x="330200" y="4355254"/>
                  </a:lnTo>
                  <a:lnTo>
                    <a:pt x="0" y="4355254"/>
                  </a:lnTo>
                  <a:lnTo>
                    <a:pt x="951916" y="0"/>
                  </a:lnTo>
                  <a:close/>
                </a:path>
              </a:pathLst>
            </a:custGeom>
            <a:solidFill>
              <a:srgbClr val="B5DBD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465BAD9A-F9BA-AA0D-E9D1-C0896DE2D509}"/>
                </a:ext>
              </a:extLst>
            </p:cNvPr>
            <p:cNvSpPr/>
            <p:nvPr userDrawn="1"/>
          </p:nvSpPr>
          <p:spPr>
            <a:xfrm>
              <a:off x="11580331" y="4016018"/>
              <a:ext cx="621164" cy="2841981"/>
            </a:xfrm>
            <a:custGeom>
              <a:avLst/>
              <a:gdLst>
                <a:gd name="connsiteX0" fmla="*/ 621164 w 621164"/>
                <a:gd name="connsiteY0" fmla="*/ 0 h 2841981"/>
                <a:gd name="connsiteX1" fmla="*/ 621164 w 621164"/>
                <a:gd name="connsiteY1" fmla="*/ 1494767 h 2841981"/>
                <a:gd name="connsiteX2" fmla="*/ 326707 w 621164"/>
                <a:gd name="connsiteY2" fmla="*/ 2841981 h 2841981"/>
                <a:gd name="connsiteX3" fmla="*/ 0 w 621164"/>
                <a:gd name="connsiteY3" fmla="*/ 2841981 h 2841981"/>
                <a:gd name="connsiteX4" fmla="*/ 621164 w 621164"/>
                <a:gd name="connsiteY4" fmla="*/ 0 h 2841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1164" h="2841981">
                  <a:moveTo>
                    <a:pt x="621164" y="0"/>
                  </a:moveTo>
                  <a:lnTo>
                    <a:pt x="621164" y="1494767"/>
                  </a:lnTo>
                  <a:lnTo>
                    <a:pt x="326707" y="2841981"/>
                  </a:lnTo>
                  <a:lnTo>
                    <a:pt x="0" y="2841981"/>
                  </a:lnTo>
                  <a:lnTo>
                    <a:pt x="621164" y="0"/>
                  </a:lnTo>
                  <a:close/>
                </a:path>
              </a:pathLst>
            </a:custGeom>
            <a:solidFill>
              <a:srgbClr val="CDCDC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39A9B962-C5FE-BCD5-888E-E8FE692B8992}"/>
                </a:ext>
              </a:extLst>
            </p:cNvPr>
            <p:cNvSpPr/>
            <p:nvPr userDrawn="1"/>
          </p:nvSpPr>
          <p:spPr>
            <a:xfrm>
              <a:off x="11910531" y="5526766"/>
              <a:ext cx="290964" cy="1331233"/>
            </a:xfrm>
            <a:custGeom>
              <a:avLst/>
              <a:gdLst>
                <a:gd name="connsiteX0" fmla="*/ 290964 w 290964"/>
                <a:gd name="connsiteY0" fmla="*/ 0 h 1331233"/>
                <a:gd name="connsiteX1" fmla="*/ 290964 w 290964"/>
                <a:gd name="connsiteY1" fmla="*/ 1331233 h 1331233"/>
                <a:gd name="connsiteX2" fmla="*/ 0 w 290964"/>
                <a:gd name="connsiteY2" fmla="*/ 1331233 h 1331233"/>
                <a:gd name="connsiteX3" fmla="*/ 290964 w 290964"/>
                <a:gd name="connsiteY3" fmla="*/ 0 h 133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964" h="1331233">
                  <a:moveTo>
                    <a:pt x="290964" y="0"/>
                  </a:moveTo>
                  <a:lnTo>
                    <a:pt x="290964" y="1331233"/>
                  </a:lnTo>
                  <a:lnTo>
                    <a:pt x="0" y="1331233"/>
                  </a:lnTo>
                  <a:lnTo>
                    <a:pt x="290964" y="0"/>
                  </a:lnTo>
                  <a:close/>
                </a:path>
              </a:pathLst>
            </a:custGeom>
            <a:solidFill>
              <a:srgbClr val="44A7A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EE991E91-FFF9-5B45-4925-4C4E928EDD02}"/>
              </a:ext>
            </a:extLst>
          </p:cNvPr>
          <p:cNvGrpSpPr/>
          <p:nvPr userDrawn="1"/>
        </p:nvGrpSpPr>
        <p:grpSpPr>
          <a:xfrm rot="10800000">
            <a:off x="-10633" y="0"/>
            <a:ext cx="951916" cy="4355254"/>
            <a:chOff x="11260212" y="2502745"/>
            <a:chExt cx="951916" cy="4355254"/>
          </a:xfrm>
        </p:grpSpPr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CFF534EB-6ECA-A980-5058-7CD6891C390D}"/>
                </a:ext>
              </a:extLst>
            </p:cNvPr>
            <p:cNvSpPr/>
            <p:nvPr userDrawn="1"/>
          </p:nvSpPr>
          <p:spPr>
            <a:xfrm>
              <a:off x="11260212" y="2502745"/>
              <a:ext cx="951916" cy="4355254"/>
            </a:xfrm>
            <a:custGeom>
              <a:avLst/>
              <a:gdLst>
                <a:gd name="connsiteX0" fmla="*/ 951916 w 951916"/>
                <a:gd name="connsiteY0" fmla="*/ 0 h 4355254"/>
                <a:gd name="connsiteX1" fmla="*/ 951916 w 951916"/>
                <a:gd name="connsiteY1" fmla="*/ 1510747 h 4355254"/>
                <a:gd name="connsiteX2" fmla="*/ 330200 w 951916"/>
                <a:gd name="connsiteY2" fmla="*/ 4355254 h 4355254"/>
                <a:gd name="connsiteX3" fmla="*/ 0 w 951916"/>
                <a:gd name="connsiteY3" fmla="*/ 4355254 h 4355254"/>
                <a:gd name="connsiteX4" fmla="*/ 951916 w 951916"/>
                <a:gd name="connsiteY4" fmla="*/ 0 h 435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1916" h="4355254">
                  <a:moveTo>
                    <a:pt x="951916" y="0"/>
                  </a:moveTo>
                  <a:lnTo>
                    <a:pt x="951916" y="1510747"/>
                  </a:lnTo>
                  <a:lnTo>
                    <a:pt x="330200" y="4355254"/>
                  </a:lnTo>
                  <a:lnTo>
                    <a:pt x="0" y="4355254"/>
                  </a:lnTo>
                  <a:lnTo>
                    <a:pt x="951916" y="0"/>
                  </a:lnTo>
                  <a:close/>
                </a:path>
              </a:pathLst>
            </a:custGeom>
            <a:solidFill>
              <a:srgbClr val="CDCDC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26D38157-2415-2DFD-8D05-E605DB6E6C8F}"/>
                </a:ext>
              </a:extLst>
            </p:cNvPr>
            <p:cNvSpPr/>
            <p:nvPr userDrawn="1"/>
          </p:nvSpPr>
          <p:spPr>
            <a:xfrm>
              <a:off x="11580331" y="4016018"/>
              <a:ext cx="621164" cy="2841981"/>
            </a:xfrm>
            <a:custGeom>
              <a:avLst/>
              <a:gdLst>
                <a:gd name="connsiteX0" fmla="*/ 621164 w 621164"/>
                <a:gd name="connsiteY0" fmla="*/ 0 h 2841981"/>
                <a:gd name="connsiteX1" fmla="*/ 621164 w 621164"/>
                <a:gd name="connsiteY1" fmla="*/ 1494767 h 2841981"/>
                <a:gd name="connsiteX2" fmla="*/ 326707 w 621164"/>
                <a:gd name="connsiteY2" fmla="*/ 2841981 h 2841981"/>
                <a:gd name="connsiteX3" fmla="*/ 0 w 621164"/>
                <a:gd name="connsiteY3" fmla="*/ 2841981 h 2841981"/>
                <a:gd name="connsiteX4" fmla="*/ 621164 w 621164"/>
                <a:gd name="connsiteY4" fmla="*/ 0 h 2841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1164" h="2841981">
                  <a:moveTo>
                    <a:pt x="621164" y="0"/>
                  </a:moveTo>
                  <a:lnTo>
                    <a:pt x="621164" y="1494767"/>
                  </a:lnTo>
                  <a:lnTo>
                    <a:pt x="326707" y="2841981"/>
                  </a:lnTo>
                  <a:lnTo>
                    <a:pt x="0" y="2841981"/>
                  </a:lnTo>
                  <a:lnTo>
                    <a:pt x="621164" y="0"/>
                  </a:lnTo>
                  <a:close/>
                </a:path>
              </a:pathLst>
            </a:custGeom>
            <a:solidFill>
              <a:srgbClr val="44A7A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6F457E51-481A-7E95-83E8-69FFAD907402}"/>
                </a:ext>
              </a:extLst>
            </p:cNvPr>
            <p:cNvSpPr/>
            <p:nvPr userDrawn="1"/>
          </p:nvSpPr>
          <p:spPr>
            <a:xfrm>
              <a:off x="11910531" y="5526766"/>
              <a:ext cx="290964" cy="1331233"/>
            </a:xfrm>
            <a:custGeom>
              <a:avLst/>
              <a:gdLst>
                <a:gd name="connsiteX0" fmla="*/ 290964 w 290964"/>
                <a:gd name="connsiteY0" fmla="*/ 0 h 1331233"/>
                <a:gd name="connsiteX1" fmla="*/ 290964 w 290964"/>
                <a:gd name="connsiteY1" fmla="*/ 1331233 h 1331233"/>
                <a:gd name="connsiteX2" fmla="*/ 0 w 290964"/>
                <a:gd name="connsiteY2" fmla="*/ 1331233 h 1331233"/>
                <a:gd name="connsiteX3" fmla="*/ 290964 w 290964"/>
                <a:gd name="connsiteY3" fmla="*/ 0 h 133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964" h="1331233">
                  <a:moveTo>
                    <a:pt x="290964" y="0"/>
                  </a:moveTo>
                  <a:lnTo>
                    <a:pt x="290964" y="1331233"/>
                  </a:lnTo>
                  <a:lnTo>
                    <a:pt x="0" y="1331233"/>
                  </a:lnTo>
                  <a:lnTo>
                    <a:pt x="290964" y="0"/>
                  </a:lnTo>
                  <a:close/>
                </a:path>
              </a:pathLst>
            </a:custGeom>
            <a:solidFill>
              <a:srgbClr val="B5DBD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4950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76253C2-B9F0-7E89-F065-E86F6FA1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FCE2C-8CC9-48E5-B902-47F80DBBE85E}" type="datetime1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C5A2629-A73A-C1E2-108D-88C922CE6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6">
            <a:extLst>
              <a:ext uri="{FF2B5EF4-FFF2-40B4-BE49-F238E27FC236}">
                <a16:creationId xmlns:a16="http://schemas.microsoft.com/office/drawing/2014/main" id="{D3932D23-D00A-8D16-2689-6D6B5F680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29F3C21-08E7-4551-95FA-4974D88E6C7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78113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サブタイトル(中表紙)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4E67FD6-67BA-3993-4402-72DDA8DED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EFF8-70EE-465C-912D-CE730E86B22C}" type="datetime1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3D7EA3-1AF3-8E5A-8BCD-2C9A27A90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E8E02F24-B9BA-384F-8774-97EF356EE37D}"/>
              </a:ext>
            </a:extLst>
          </p:cNvPr>
          <p:cNvGrpSpPr/>
          <p:nvPr userDrawn="1"/>
        </p:nvGrpSpPr>
        <p:grpSpPr>
          <a:xfrm>
            <a:off x="0" y="0"/>
            <a:ext cx="4119230" cy="6857999"/>
            <a:chOff x="473149" y="0"/>
            <a:chExt cx="4119230" cy="6857999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76F39EC3-8A0B-9AFE-246B-26BBD520794E}"/>
                </a:ext>
              </a:extLst>
            </p:cNvPr>
            <p:cNvGrpSpPr/>
            <p:nvPr userDrawn="1"/>
          </p:nvGrpSpPr>
          <p:grpSpPr>
            <a:xfrm>
              <a:off x="477579" y="0"/>
              <a:ext cx="4114800" cy="6857999"/>
              <a:chOff x="4953000" y="0"/>
              <a:chExt cx="4114800" cy="6857999"/>
            </a:xfrm>
          </p:grpSpPr>
          <p:sp>
            <p:nvSpPr>
              <p:cNvPr id="5" name="平行四辺形 4">
                <a:extLst>
                  <a:ext uri="{FF2B5EF4-FFF2-40B4-BE49-F238E27FC236}">
                    <a16:creationId xmlns:a16="http://schemas.microsoft.com/office/drawing/2014/main" id="{1367AE96-5086-B6CE-48B1-94D0BEBDF4F1}"/>
                  </a:ext>
                </a:extLst>
              </p:cNvPr>
              <p:cNvSpPr/>
              <p:nvPr userDrawn="1"/>
            </p:nvSpPr>
            <p:spPr>
              <a:xfrm>
                <a:off x="5865628" y="0"/>
                <a:ext cx="2287772" cy="6857999"/>
              </a:xfrm>
              <a:prstGeom prst="parallelogram">
                <a:avLst>
                  <a:gd name="adj" fmla="val 79172"/>
                </a:avLst>
              </a:prstGeom>
              <a:solidFill>
                <a:srgbClr val="44A7A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平行四辺形 5">
                <a:extLst>
                  <a:ext uri="{FF2B5EF4-FFF2-40B4-BE49-F238E27FC236}">
                    <a16:creationId xmlns:a16="http://schemas.microsoft.com/office/drawing/2014/main" id="{B9FDA17F-8BAB-7ADE-B400-76BCCA9304A7}"/>
                  </a:ext>
                </a:extLst>
              </p:cNvPr>
              <p:cNvSpPr/>
              <p:nvPr userDrawn="1"/>
            </p:nvSpPr>
            <p:spPr>
              <a:xfrm>
                <a:off x="4953000" y="0"/>
                <a:ext cx="2287772" cy="6857999"/>
              </a:xfrm>
              <a:prstGeom prst="parallelogram">
                <a:avLst>
                  <a:gd name="adj" fmla="val 79172"/>
                </a:avLst>
              </a:prstGeom>
              <a:solidFill>
                <a:srgbClr val="B5DBD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平行四辺形 8">
                <a:extLst>
                  <a:ext uri="{FF2B5EF4-FFF2-40B4-BE49-F238E27FC236}">
                    <a16:creationId xmlns:a16="http://schemas.microsoft.com/office/drawing/2014/main" id="{0EAFCDA3-46DC-D8B0-AC1B-6483701F86A1}"/>
                  </a:ext>
                </a:extLst>
              </p:cNvPr>
              <p:cNvSpPr/>
              <p:nvPr userDrawn="1"/>
            </p:nvSpPr>
            <p:spPr>
              <a:xfrm>
                <a:off x="6780028" y="0"/>
                <a:ext cx="2287772" cy="6857999"/>
              </a:xfrm>
              <a:prstGeom prst="parallelogram">
                <a:avLst>
                  <a:gd name="adj" fmla="val 79172"/>
                </a:avLst>
              </a:prstGeom>
              <a:solidFill>
                <a:srgbClr val="CDCDCD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0F9039E8-4639-0388-4454-238930E5884B}"/>
                </a:ext>
              </a:extLst>
            </p:cNvPr>
            <p:cNvGrpSpPr/>
            <p:nvPr userDrawn="1"/>
          </p:nvGrpSpPr>
          <p:grpSpPr>
            <a:xfrm>
              <a:off x="473149" y="0"/>
              <a:ext cx="4118344" cy="6857999"/>
              <a:chOff x="685800" y="0"/>
              <a:chExt cx="4118344" cy="6857999"/>
            </a:xfrm>
          </p:grpSpPr>
          <p:sp>
            <p:nvSpPr>
              <p:cNvPr id="7" name="平行四辺形 6">
                <a:extLst>
                  <a:ext uri="{FF2B5EF4-FFF2-40B4-BE49-F238E27FC236}">
                    <a16:creationId xmlns:a16="http://schemas.microsoft.com/office/drawing/2014/main" id="{00FF5178-B95C-53B2-828C-D491200053C8}"/>
                  </a:ext>
                </a:extLst>
              </p:cNvPr>
              <p:cNvSpPr/>
              <p:nvPr userDrawn="1"/>
            </p:nvSpPr>
            <p:spPr>
              <a:xfrm flipH="1">
                <a:off x="2516372" y="0"/>
                <a:ext cx="2287772" cy="6857999"/>
              </a:xfrm>
              <a:prstGeom prst="parallelogram">
                <a:avLst>
                  <a:gd name="adj" fmla="val 79172"/>
                </a:avLst>
              </a:prstGeom>
              <a:solidFill>
                <a:srgbClr val="B5DBD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平行四辺形 7">
                <a:extLst>
                  <a:ext uri="{FF2B5EF4-FFF2-40B4-BE49-F238E27FC236}">
                    <a16:creationId xmlns:a16="http://schemas.microsoft.com/office/drawing/2014/main" id="{173CEA13-2C6C-B7D5-D41F-6A75EC0A9D1B}"/>
                  </a:ext>
                </a:extLst>
              </p:cNvPr>
              <p:cNvSpPr/>
              <p:nvPr userDrawn="1"/>
            </p:nvSpPr>
            <p:spPr>
              <a:xfrm flipH="1">
                <a:off x="1603744" y="0"/>
                <a:ext cx="2287772" cy="6857999"/>
              </a:xfrm>
              <a:prstGeom prst="parallelogram">
                <a:avLst>
                  <a:gd name="adj" fmla="val 79172"/>
                </a:avLst>
              </a:prstGeom>
              <a:solidFill>
                <a:srgbClr val="44A7A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平行四辺形 9">
                <a:extLst>
                  <a:ext uri="{FF2B5EF4-FFF2-40B4-BE49-F238E27FC236}">
                    <a16:creationId xmlns:a16="http://schemas.microsoft.com/office/drawing/2014/main" id="{31D8829F-78A1-055D-057D-FD5EEDD88E41}"/>
                  </a:ext>
                </a:extLst>
              </p:cNvPr>
              <p:cNvSpPr/>
              <p:nvPr userDrawn="1"/>
            </p:nvSpPr>
            <p:spPr>
              <a:xfrm flipH="1">
                <a:off x="685800" y="0"/>
                <a:ext cx="2287772" cy="6857999"/>
              </a:xfrm>
              <a:prstGeom prst="parallelogram">
                <a:avLst>
                  <a:gd name="adj" fmla="val 79172"/>
                </a:avLst>
              </a:prstGeom>
              <a:solidFill>
                <a:srgbClr val="CDCDCD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6270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42741A-B68E-04B8-CABC-13D0E89A4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4D6B-99D9-4D58-ADEA-F63017C6FF1C}" type="datetime1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6F5F96-BF83-7526-FA12-6DD88B87C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8FDD39-80F0-1A12-BD66-4599BA7B9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29F3C21-08E7-4551-95FA-4974D88E6C7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3BA809C-68CC-D9CE-6EB3-BD8D740836B7}"/>
              </a:ext>
            </a:extLst>
          </p:cNvPr>
          <p:cNvSpPr/>
          <p:nvPr userDrawn="1"/>
        </p:nvSpPr>
        <p:spPr>
          <a:xfrm>
            <a:off x="0" y="474981"/>
            <a:ext cx="12192000" cy="45719"/>
          </a:xfrm>
          <a:prstGeom prst="rect">
            <a:avLst/>
          </a:prstGeom>
          <a:solidFill>
            <a:srgbClr val="B5DB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0564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14EF93F-FF94-D56E-14C5-33858A5C0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1DBC47-0499-94C8-65E0-0C23D9450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9C2C89-D1CE-0141-5B2E-119F35C8A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F342-6691-4468-9980-4ED33EA3EC52}" type="datetime1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549ADD-8D05-630D-6DF2-B56071D80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29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2760F9-B593-473A-7A8E-40FEF8511BAE}"/>
              </a:ext>
            </a:extLst>
          </p:cNvPr>
          <p:cNvSpPr txBox="1"/>
          <p:nvPr/>
        </p:nvSpPr>
        <p:spPr>
          <a:xfrm>
            <a:off x="2358656" y="2603606"/>
            <a:ext cx="7474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転職</a:t>
            </a:r>
            <a:r>
              <a:rPr lang="en-US" altLang="ja-JP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×PowerPoint</a:t>
            </a:r>
            <a:r>
              <a:rPr lang="ja-JP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実践塾</a:t>
            </a:r>
            <a:endParaRPr kumimoji="1" lang="ja-JP" altLang="en-US" sz="4400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B8CF72-992C-F35B-26B5-A68B0DFD6867}"/>
              </a:ext>
            </a:extLst>
          </p:cNvPr>
          <p:cNvSpPr txBox="1"/>
          <p:nvPr/>
        </p:nvSpPr>
        <p:spPr>
          <a:xfrm>
            <a:off x="5217042" y="6457890"/>
            <a:ext cx="175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●●株式会社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5503A57-4E47-BBFB-1859-9C374FB51822}"/>
              </a:ext>
            </a:extLst>
          </p:cNvPr>
          <p:cNvSpPr txBox="1"/>
          <p:nvPr/>
        </p:nvSpPr>
        <p:spPr>
          <a:xfrm>
            <a:off x="4846674" y="6004617"/>
            <a:ext cx="2498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20XX.1.1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ABCF668-1F2A-9CC8-5D22-729D1A0BF853}"/>
              </a:ext>
            </a:extLst>
          </p:cNvPr>
          <p:cNvSpPr txBox="1"/>
          <p:nvPr/>
        </p:nvSpPr>
        <p:spPr>
          <a:xfrm>
            <a:off x="2905346" y="3426210"/>
            <a:ext cx="6381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PowerPoint</a:t>
            </a:r>
            <a:r>
              <a:rPr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を武器に転職活動のススメ～</a:t>
            </a:r>
            <a:endParaRPr kumimoji="1" lang="ja-JP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313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5">
            <a:extLst>
              <a:ext uri="{FF2B5EF4-FFF2-40B4-BE49-F238E27FC236}">
                <a16:creationId xmlns:a16="http://schemas.microsoft.com/office/drawing/2014/main" id="{EB16160B-5F0D-4D9D-AF8D-8177C60560B7}"/>
              </a:ext>
            </a:extLst>
          </p:cNvPr>
          <p:cNvSpPr>
            <a:spLocks noGrp="1"/>
          </p:cNvSpPr>
          <p:nvPr/>
        </p:nvSpPr>
        <p:spPr>
          <a:xfrm>
            <a:off x="300000" y="252893"/>
            <a:ext cx="795153" cy="54000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424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b="1" kern="1200" baseline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44A7A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目次</a:t>
            </a:r>
          </a:p>
        </p:txBody>
      </p:sp>
      <p:graphicFrame>
        <p:nvGraphicFramePr>
          <p:cNvPr id="8" name="表 9">
            <a:extLst>
              <a:ext uri="{FF2B5EF4-FFF2-40B4-BE49-F238E27FC236}">
                <a16:creationId xmlns:a16="http://schemas.microsoft.com/office/drawing/2014/main" id="{FC4A3435-D96E-0C1B-1CB5-4CB446358F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299488"/>
              </p:ext>
            </p:extLst>
          </p:nvPr>
        </p:nvGraphicFramePr>
        <p:xfrm>
          <a:off x="597711" y="918170"/>
          <a:ext cx="4968000" cy="4544887"/>
        </p:xfrm>
        <a:graphic>
          <a:graphicData uri="http://schemas.openxmlformats.org/drawingml/2006/table">
            <a:tbl>
              <a:tblPr bandRow="1"/>
              <a:tblGrid>
                <a:gridCol w="324000">
                  <a:extLst>
                    <a:ext uri="{9D8B030D-6E8A-4147-A177-3AD203B41FA5}">
                      <a16:colId xmlns:a16="http://schemas.microsoft.com/office/drawing/2014/main" val="717206993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318354517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167575134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6700764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A7A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サンプル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DB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</a:t>
                      </a:r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609784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</a:t>
                      </a:r>
                      <a:endParaRPr kumimoji="1" lang="ja-JP" alt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r>
                        <a:rPr kumimoji="1" lang="ja-JP" altLang="en-US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サンプル</a:t>
                      </a: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305195"/>
                  </a:ext>
                </a:extLst>
              </a:tr>
              <a:tr h="36888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</a:t>
                      </a:r>
                      <a:endParaRPr kumimoji="1" lang="ja-JP" alt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r>
                        <a:rPr kumimoji="1" lang="ja-JP" altLang="en-US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サンプル</a:t>
                      </a: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59916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</a:t>
                      </a:r>
                      <a:endParaRPr kumimoji="1" lang="ja-JP" alt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r>
                        <a:rPr kumimoji="1" lang="ja-JP" altLang="en-US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サンプル</a:t>
                      </a: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27716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</a:t>
                      </a:r>
                      <a:endParaRPr kumimoji="1" lang="ja-JP" alt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r>
                        <a:rPr kumimoji="1" lang="ja-JP" altLang="en-US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サンプル</a:t>
                      </a: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472450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</a:t>
                      </a:r>
                      <a:endParaRPr kumimoji="1" lang="ja-JP" alt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r>
                        <a:rPr kumimoji="1" lang="ja-JP" altLang="en-US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サンプル</a:t>
                      </a: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262209"/>
                  </a:ext>
                </a:extLst>
              </a:tr>
              <a:tr h="10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en-US" altLang="ja-JP" sz="1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ja-JP" altLang="en-US" sz="1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endParaRPr kumimoji="1" lang="ja-JP" altLang="en-US" sz="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endParaRPr kumimoji="1" lang="ja-JP" altLang="en-US" sz="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51434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A7A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サンプル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DB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12</a:t>
                      </a:r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675932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</a:t>
                      </a:r>
                      <a:endParaRPr kumimoji="1" lang="ja-JP" alt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r>
                        <a:rPr kumimoji="1" lang="ja-JP" altLang="en-US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サンプル</a:t>
                      </a: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90205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</a:t>
                      </a:r>
                      <a:endParaRPr kumimoji="1" lang="ja-JP" alt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r>
                        <a:rPr kumimoji="1" lang="ja-JP" altLang="en-US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サンプル</a:t>
                      </a: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612464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</a:t>
                      </a:r>
                      <a:endParaRPr kumimoji="1" lang="ja-JP" alt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>
                          <a:lumMod val="9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r>
                        <a:rPr kumimoji="1" lang="ja-JP" altLang="en-US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サンプル</a:t>
                      </a: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73512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</a:t>
                      </a:r>
                      <a:endParaRPr kumimoji="1" lang="ja-JP" alt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r>
                        <a:rPr kumimoji="1" lang="ja-JP" altLang="en-US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サンプル</a:t>
                      </a: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956940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</a:t>
                      </a:r>
                      <a:endParaRPr kumimoji="1" lang="ja-JP" alt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r>
                        <a:rPr kumimoji="1" lang="ja-JP" altLang="en-US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サンプル</a:t>
                      </a: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042562"/>
                  </a:ext>
                </a:extLst>
              </a:tr>
              <a:tr h="10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ja-JP" altLang="en-US" sz="1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ja-JP" altLang="en-US" sz="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endParaRPr kumimoji="1" lang="ja-JP" altLang="en-US" sz="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endParaRPr kumimoji="1" lang="ja-JP" altLang="en-US" sz="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041575"/>
                  </a:ext>
                </a:extLst>
              </a:tr>
            </a:tbl>
          </a:graphicData>
        </a:graphic>
      </p:graphicFrame>
      <p:graphicFrame>
        <p:nvGraphicFramePr>
          <p:cNvPr id="9" name="表 12">
            <a:extLst>
              <a:ext uri="{FF2B5EF4-FFF2-40B4-BE49-F238E27FC236}">
                <a16:creationId xmlns:a16="http://schemas.microsoft.com/office/drawing/2014/main" id="{82F9CD26-FC73-67A3-9BFA-5C4BCD81BB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487288"/>
              </p:ext>
            </p:extLst>
          </p:nvPr>
        </p:nvGraphicFramePr>
        <p:xfrm>
          <a:off x="6501624" y="918170"/>
          <a:ext cx="4968000" cy="1918840"/>
        </p:xfrm>
        <a:graphic>
          <a:graphicData uri="http://schemas.openxmlformats.org/drawingml/2006/table">
            <a:tbl>
              <a:tblPr bandRow="1"/>
              <a:tblGrid>
                <a:gridCol w="324000">
                  <a:extLst>
                    <a:ext uri="{9D8B030D-6E8A-4147-A177-3AD203B41FA5}">
                      <a16:colId xmlns:a16="http://schemas.microsoft.com/office/drawing/2014/main" val="234792467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413886264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152165459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115267369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A7A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サンプル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DB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36000" marR="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18</a:t>
                      </a:r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22443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</a:t>
                      </a:r>
                      <a:endParaRPr kumimoji="1" lang="ja-JP" alt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r>
                        <a:rPr kumimoji="1" lang="ja-JP" altLang="en-US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サンプル</a:t>
                      </a: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119310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</a:t>
                      </a:r>
                      <a:endParaRPr kumimoji="1" lang="ja-JP" alt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r>
                        <a:rPr kumimoji="1" lang="ja-JP" altLang="en-US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サンプル</a:t>
                      </a: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3660507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</a:t>
                      </a:r>
                      <a:endParaRPr kumimoji="1" lang="ja-JP" alt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r>
                        <a:rPr kumimoji="1" lang="ja-JP" altLang="en-US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サンプル</a:t>
                      </a: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661429"/>
                  </a:ext>
                </a:extLst>
              </a:tr>
              <a:tr h="10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en-US" altLang="ja-JP" sz="1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endParaRPr kumimoji="1" lang="ja-JP" altLang="en-US" sz="1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endParaRPr kumimoji="1" lang="ja-JP" altLang="en-US" sz="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endParaRPr kumimoji="1" lang="ja-JP" altLang="en-US" sz="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166559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A7A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最後に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DB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36000" marR="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  <a:cs typeface="Meiryo U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22</a:t>
                      </a:r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896091"/>
                  </a:ext>
                </a:extLst>
              </a:tr>
            </a:tbl>
          </a:graphicData>
        </a:graphic>
      </p:graphicFrame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C16CF246-3B07-97CA-312F-6D6FEB88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3C21-08E7-4551-95FA-4974D88E6C76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746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D891B57-FF03-E103-32B2-E847FE0A69B9}"/>
              </a:ext>
            </a:extLst>
          </p:cNvPr>
          <p:cNvSpPr txBox="1"/>
          <p:nvPr/>
        </p:nvSpPr>
        <p:spPr>
          <a:xfrm>
            <a:off x="5411972" y="2780756"/>
            <a:ext cx="7644809" cy="1275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なぜ、転職活動に</a:t>
            </a:r>
            <a:endParaRPr kumimoji="1" lang="en-US" altLang="ja-JP" sz="2800" b="1" dirty="0">
              <a:solidFill>
                <a:schemeClr val="bg2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2800" b="1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PowerPoint</a:t>
            </a:r>
            <a:r>
              <a:rPr kumimoji="1" lang="ja-JP" altLang="en-US" sz="2800" b="1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のスキルが活かせるのか？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994FDA6-2368-2C12-BC39-178C49ED7DB9}"/>
              </a:ext>
            </a:extLst>
          </p:cNvPr>
          <p:cNvSpPr txBox="1"/>
          <p:nvPr/>
        </p:nvSpPr>
        <p:spPr>
          <a:xfrm>
            <a:off x="3921642" y="2618915"/>
            <a:ext cx="1490330" cy="1356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6600" b="1" dirty="0">
                <a:solidFill>
                  <a:srgbClr val="B5DBD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０１</a:t>
            </a:r>
          </a:p>
        </p:txBody>
      </p:sp>
    </p:spTree>
    <p:extLst>
      <p:ext uri="{BB962C8B-B14F-4D97-AF65-F5344CB8AC3E}">
        <p14:creationId xmlns:p14="http://schemas.microsoft.com/office/powerpoint/2010/main" val="749825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CB584A8-22F8-85B4-5BE0-0D2800A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3C21-08E7-4551-95FA-4974D88E6C76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BA8D439-0DB5-9009-AC91-CED4CE969445}"/>
              </a:ext>
            </a:extLst>
          </p:cNvPr>
          <p:cNvSpPr txBox="1"/>
          <p:nvPr/>
        </p:nvSpPr>
        <p:spPr>
          <a:xfrm>
            <a:off x="0" y="0"/>
            <a:ext cx="4704202" cy="437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800" b="1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PowerPoint</a:t>
            </a:r>
            <a:r>
              <a:rPr kumimoji="1" lang="ja-JP" altLang="en-US" sz="1800" b="1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で資料作成力を磨くメリット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47E277-24EF-0956-B140-8A63620C6DDB}"/>
              </a:ext>
            </a:extLst>
          </p:cNvPr>
          <p:cNvSpPr txBox="1"/>
          <p:nvPr/>
        </p:nvSpPr>
        <p:spPr>
          <a:xfrm>
            <a:off x="8995145" y="0"/>
            <a:ext cx="3196856" cy="437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800" b="1" dirty="0">
                <a:solidFill>
                  <a:schemeClr val="bg2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転職</a:t>
            </a:r>
            <a:r>
              <a:rPr kumimoji="1" lang="en-US" altLang="ja-JP" sz="1800" b="1" dirty="0">
                <a:solidFill>
                  <a:schemeClr val="bg2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×PowerPoint</a:t>
            </a:r>
            <a:r>
              <a:rPr kumimoji="1" lang="ja-JP" altLang="en-US" sz="1800" b="1" dirty="0">
                <a:solidFill>
                  <a:schemeClr val="bg2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実践塾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836FC68C-8043-DF25-D9BF-0C93C929045B}"/>
              </a:ext>
            </a:extLst>
          </p:cNvPr>
          <p:cNvSpPr/>
          <p:nvPr/>
        </p:nvSpPr>
        <p:spPr>
          <a:xfrm>
            <a:off x="1150014" y="1620862"/>
            <a:ext cx="2617530" cy="2617530"/>
          </a:xfrm>
          <a:prstGeom prst="ellipse">
            <a:avLst/>
          </a:prstGeom>
          <a:solidFill>
            <a:srgbClr val="44A7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76000" rIns="0" bIns="0" rtlCol="0" anchor="ctr"/>
          <a:lstStyle/>
          <a:p>
            <a:pPr algn="ctr">
              <a:lnSpc>
                <a:spcPts val="3000"/>
              </a:lnSpc>
            </a:pPr>
            <a:r>
              <a:rPr kumimoji="1"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伝達力</a:t>
            </a:r>
            <a:endParaRPr kumimoji="1" lang="en-US" altLang="ja-JP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algn="ctr">
              <a:lnSpc>
                <a:spcPts val="3000"/>
              </a:lnSpc>
            </a:pPr>
            <a:r>
              <a:rPr kumimoji="1" lang="en-US" altLang="ja-JP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(</a:t>
            </a:r>
            <a:r>
              <a:rPr kumimoji="1" lang="zh-TW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≒</a:t>
            </a:r>
            <a:r>
              <a:rPr kumimoji="1"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表現力</a:t>
            </a:r>
            <a:r>
              <a:rPr lang="en-US" altLang="ja-JP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D70E2107-246B-4C1E-1027-A9E2E7072321}"/>
              </a:ext>
            </a:extLst>
          </p:cNvPr>
          <p:cNvSpPr/>
          <p:nvPr/>
        </p:nvSpPr>
        <p:spPr>
          <a:xfrm>
            <a:off x="4787235" y="1620862"/>
            <a:ext cx="2617530" cy="2617530"/>
          </a:xfrm>
          <a:prstGeom prst="ellipse">
            <a:avLst/>
          </a:prstGeom>
          <a:solidFill>
            <a:srgbClr val="44A7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76000" rIns="0" bIns="0" rtlCol="0" anchor="ctr"/>
          <a:lstStyle/>
          <a:p>
            <a:pPr algn="ctr">
              <a:lnSpc>
                <a:spcPts val="3000"/>
              </a:lnSpc>
            </a:pPr>
            <a:r>
              <a:rPr kumimoji="1" lang="zh-CN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提案力</a:t>
            </a:r>
            <a:endParaRPr kumimoji="1" lang="en-US" altLang="zh-CN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algn="ctr">
              <a:lnSpc>
                <a:spcPts val="3000"/>
              </a:lnSpc>
            </a:pPr>
            <a:r>
              <a:rPr kumimoji="1" lang="zh-CN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（企画力）</a:t>
            </a:r>
            <a:endParaRPr kumimoji="1" lang="en-US" altLang="zh-CN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C12D9250-CFB3-D59E-F8DD-3757F0B40A25}"/>
              </a:ext>
            </a:extLst>
          </p:cNvPr>
          <p:cNvSpPr/>
          <p:nvPr/>
        </p:nvSpPr>
        <p:spPr>
          <a:xfrm>
            <a:off x="8424456" y="1620862"/>
            <a:ext cx="2617530" cy="2617530"/>
          </a:xfrm>
          <a:prstGeom prst="ellipse">
            <a:avLst/>
          </a:prstGeom>
          <a:solidFill>
            <a:srgbClr val="44A7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76000" rIns="0" bIns="0" rtlCol="0" anchor="ctr"/>
          <a:lstStyle/>
          <a:p>
            <a:pPr algn="ctr">
              <a:lnSpc>
                <a:spcPts val="3000"/>
              </a:lnSpc>
            </a:pPr>
            <a:r>
              <a:rPr kumimoji="1" lang="zh-TW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情報整理力</a:t>
            </a:r>
            <a:endParaRPr kumimoji="1" lang="en-US" altLang="zh-TW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algn="ctr">
              <a:lnSpc>
                <a:spcPts val="3000"/>
              </a:lnSpc>
            </a:pPr>
            <a:r>
              <a:rPr lang="en-US" altLang="zh-TW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(</a:t>
            </a:r>
            <a:r>
              <a:rPr kumimoji="1" lang="zh-TW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≒</a:t>
            </a:r>
            <a:r>
              <a:rPr kumimoji="1" lang="zh-TW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論理的思考）</a:t>
            </a:r>
            <a:endParaRPr kumimoji="1" lang="ja-JP" altLang="en-US" sz="3200" dirty="0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43DFA3B7-12DE-8462-C4B3-7EA219B64749}"/>
              </a:ext>
            </a:extLst>
          </p:cNvPr>
          <p:cNvGrpSpPr/>
          <p:nvPr/>
        </p:nvGrpSpPr>
        <p:grpSpPr>
          <a:xfrm>
            <a:off x="2023470" y="2005588"/>
            <a:ext cx="870618" cy="576436"/>
            <a:chOff x="5678804" y="3152775"/>
            <a:chExt cx="834390" cy="552449"/>
          </a:xfrm>
        </p:grpSpPr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E01952A9-B9FD-17E6-D365-07A093F4457E}"/>
                </a:ext>
              </a:extLst>
            </p:cNvPr>
            <p:cNvSpPr/>
            <p:nvPr/>
          </p:nvSpPr>
          <p:spPr>
            <a:xfrm>
              <a:off x="5827394" y="3152775"/>
              <a:ext cx="685800" cy="476250"/>
            </a:xfrm>
            <a:custGeom>
              <a:avLst/>
              <a:gdLst>
                <a:gd name="connsiteX0" fmla="*/ 647700 w 685800"/>
                <a:gd name="connsiteY0" fmla="*/ 0 h 476250"/>
                <a:gd name="connsiteX1" fmla="*/ 38100 w 685800"/>
                <a:gd name="connsiteY1" fmla="*/ 0 h 476250"/>
                <a:gd name="connsiteX2" fmla="*/ 0 w 685800"/>
                <a:gd name="connsiteY2" fmla="*/ 38100 h 476250"/>
                <a:gd name="connsiteX3" fmla="*/ 0 w 685800"/>
                <a:gd name="connsiteY3" fmla="*/ 176213 h 476250"/>
                <a:gd name="connsiteX4" fmla="*/ 34290 w 685800"/>
                <a:gd name="connsiteY4" fmla="*/ 171450 h 476250"/>
                <a:gd name="connsiteX5" fmla="*/ 57150 w 685800"/>
                <a:gd name="connsiteY5" fmla="*/ 173355 h 476250"/>
                <a:gd name="connsiteX6" fmla="*/ 57150 w 685800"/>
                <a:gd name="connsiteY6" fmla="*/ 57150 h 476250"/>
                <a:gd name="connsiteX7" fmla="*/ 628650 w 685800"/>
                <a:gd name="connsiteY7" fmla="*/ 57150 h 476250"/>
                <a:gd name="connsiteX8" fmla="*/ 628650 w 685800"/>
                <a:gd name="connsiteY8" fmla="*/ 419100 h 476250"/>
                <a:gd name="connsiteX9" fmla="*/ 305753 w 685800"/>
                <a:gd name="connsiteY9" fmla="*/ 419100 h 476250"/>
                <a:gd name="connsiteX10" fmla="*/ 251460 w 685800"/>
                <a:gd name="connsiteY10" fmla="*/ 476250 h 476250"/>
                <a:gd name="connsiteX11" fmla="*/ 647700 w 685800"/>
                <a:gd name="connsiteY11" fmla="*/ 476250 h 476250"/>
                <a:gd name="connsiteX12" fmla="*/ 685800 w 685800"/>
                <a:gd name="connsiteY12" fmla="*/ 438150 h 476250"/>
                <a:gd name="connsiteX13" fmla="*/ 685800 w 685800"/>
                <a:gd name="connsiteY13" fmla="*/ 38100 h 476250"/>
                <a:gd name="connsiteX14" fmla="*/ 647700 w 685800"/>
                <a:gd name="connsiteY14" fmla="*/ 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5800" h="476250">
                  <a:moveTo>
                    <a:pt x="647700" y="0"/>
                  </a:moveTo>
                  <a:lnTo>
                    <a:pt x="38100" y="0"/>
                  </a:lnTo>
                  <a:cubicBezTo>
                    <a:pt x="17145" y="0"/>
                    <a:pt x="0" y="17145"/>
                    <a:pt x="0" y="38100"/>
                  </a:cubicBezTo>
                  <a:lnTo>
                    <a:pt x="0" y="176213"/>
                  </a:lnTo>
                  <a:cubicBezTo>
                    <a:pt x="10478" y="173355"/>
                    <a:pt x="22860" y="171450"/>
                    <a:pt x="34290" y="171450"/>
                  </a:cubicBezTo>
                  <a:cubicBezTo>
                    <a:pt x="41910" y="171450"/>
                    <a:pt x="49530" y="172402"/>
                    <a:pt x="57150" y="173355"/>
                  </a:cubicBezTo>
                  <a:lnTo>
                    <a:pt x="57150" y="57150"/>
                  </a:lnTo>
                  <a:lnTo>
                    <a:pt x="628650" y="57150"/>
                  </a:lnTo>
                  <a:lnTo>
                    <a:pt x="628650" y="419100"/>
                  </a:lnTo>
                  <a:lnTo>
                    <a:pt x="305753" y="419100"/>
                  </a:lnTo>
                  <a:lnTo>
                    <a:pt x="251460" y="476250"/>
                  </a:lnTo>
                  <a:lnTo>
                    <a:pt x="647700" y="476250"/>
                  </a:lnTo>
                  <a:cubicBezTo>
                    <a:pt x="668655" y="476250"/>
                    <a:pt x="685800" y="459105"/>
                    <a:pt x="685800" y="438150"/>
                  </a:cubicBezTo>
                  <a:lnTo>
                    <a:pt x="685800" y="38100"/>
                  </a:lnTo>
                  <a:cubicBezTo>
                    <a:pt x="685800" y="17145"/>
                    <a:pt x="668655" y="0"/>
                    <a:pt x="647700" y="0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885BB002-A67D-449B-7C1E-F28C20B8BC66}"/>
                </a:ext>
              </a:extLst>
            </p:cNvPr>
            <p:cNvSpPr/>
            <p:nvPr/>
          </p:nvSpPr>
          <p:spPr>
            <a:xfrm>
              <a:off x="5781657" y="3362325"/>
              <a:ext cx="161942" cy="161925"/>
            </a:xfrm>
            <a:custGeom>
              <a:avLst/>
              <a:gdLst>
                <a:gd name="connsiteX0" fmla="*/ 80980 w 161942"/>
                <a:gd name="connsiteY0" fmla="*/ 161925 h 161925"/>
                <a:gd name="connsiteX1" fmla="*/ 161943 w 161942"/>
                <a:gd name="connsiteY1" fmla="*/ 80963 h 161925"/>
                <a:gd name="connsiteX2" fmla="*/ 80980 w 161942"/>
                <a:gd name="connsiteY2" fmla="*/ 0 h 161925"/>
                <a:gd name="connsiteX3" fmla="*/ 18 w 161942"/>
                <a:gd name="connsiteY3" fmla="*/ 80963 h 161925"/>
                <a:gd name="connsiteX4" fmla="*/ 80980 w 161942"/>
                <a:gd name="connsiteY4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942" h="161925">
                  <a:moveTo>
                    <a:pt x="80980" y="161925"/>
                  </a:moveTo>
                  <a:cubicBezTo>
                    <a:pt x="125748" y="161925"/>
                    <a:pt x="161943" y="125730"/>
                    <a:pt x="161943" y="80963"/>
                  </a:cubicBezTo>
                  <a:cubicBezTo>
                    <a:pt x="161943" y="36195"/>
                    <a:pt x="125748" y="0"/>
                    <a:pt x="80980" y="0"/>
                  </a:cubicBezTo>
                  <a:cubicBezTo>
                    <a:pt x="36213" y="0"/>
                    <a:pt x="18" y="36195"/>
                    <a:pt x="18" y="80963"/>
                  </a:cubicBezTo>
                  <a:cubicBezTo>
                    <a:pt x="-935" y="125730"/>
                    <a:pt x="36213" y="161925"/>
                    <a:pt x="80980" y="161925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1C44EEEC-DBFB-C53E-4589-8EB87FFA0C14}"/>
                </a:ext>
              </a:extLst>
            </p:cNvPr>
            <p:cNvSpPr/>
            <p:nvPr/>
          </p:nvSpPr>
          <p:spPr>
            <a:xfrm>
              <a:off x="5678804" y="3411432"/>
              <a:ext cx="501442" cy="293792"/>
            </a:xfrm>
            <a:custGeom>
              <a:avLst/>
              <a:gdLst>
                <a:gd name="connsiteX0" fmla="*/ 495300 w 501442"/>
                <a:gd name="connsiteY0" fmla="*/ 18520 h 293792"/>
                <a:gd name="connsiteX1" fmla="*/ 439103 w 501442"/>
                <a:gd name="connsiteY1" fmla="*/ 6138 h 293792"/>
                <a:gd name="connsiteX2" fmla="*/ 431483 w 501442"/>
                <a:gd name="connsiteY2" fmla="*/ 13758 h 293792"/>
                <a:gd name="connsiteX3" fmla="*/ 292418 w 501442"/>
                <a:gd name="connsiteY3" fmla="*/ 158538 h 293792"/>
                <a:gd name="connsiteX4" fmla="*/ 250508 w 501442"/>
                <a:gd name="connsiteY4" fmla="*/ 141393 h 293792"/>
                <a:gd name="connsiteX5" fmla="*/ 183833 w 501442"/>
                <a:gd name="connsiteY5" fmla="*/ 132820 h 293792"/>
                <a:gd name="connsiteX6" fmla="*/ 117158 w 501442"/>
                <a:gd name="connsiteY6" fmla="*/ 143298 h 293792"/>
                <a:gd name="connsiteX7" fmla="*/ 32385 w 501442"/>
                <a:gd name="connsiteY7" fmla="*/ 188065 h 293792"/>
                <a:gd name="connsiteX8" fmla="*/ 20003 w 501442"/>
                <a:gd name="connsiteY8" fmla="*/ 209973 h 293792"/>
                <a:gd name="connsiteX9" fmla="*/ 0 w 501442"/>
                <a:gd name="connsiteY9" fmla="*/ 293793 h 293792"/>
                <a:gd name="connsiteX10" fmla="*/ 284798 w 501442"/>
                <a:gd name="connsiteY10" fmla="*/ 293793 h 293792"/>
                <a:gd name="connsiteX11" fmla="*/ 284798 w 501442"/>
                <a:gd name="connsiteY11" fmla="*/ 292840 h 293792"/>
                <a:gd name="connsiteX12" fmla="*/ 365760 w 501442"/>
                <a:gd name="connsiteY12" fmla="*/ 198543 h 293792"/>
                <a:gd name="connsiteX13" fmla="*/ 490538 w 501442"/>
                <a:gd name="connsiteY13" fmla="*/ 67098 h 293792"/>
                <a:gd name="connsiteX14" fmla="*/ 495300 w 501442"/>
                <a:gd name="connsiteY14" fmla="*/ 18520 h 293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1442" h="293792">
                  <a:moveTo>
                    <a:pt x="495300" y="18520"/>
                  </a:moveTo>
                  <a:cubicBezTo>
                    <a:pt x="482918" y="-530"/>
                    <a:pt x="458153" y="-5292"/>
                    <a:pt x="439103" y="6138"/>
                  </a:cubicBezTo>
                  <a:cubicBezTo>
                    <a:pt x="435293" y="8043"/>
                    <a:pt x="433388" y="11853"/>
                    <a:pt x="431483" y="13758"/>
                  </a:cubicBezTo>
                  <a:lnTo>
                    <a:pt x="292418" y="158538"/>
                  </a:lnTo>
                  <a:cubicBezTo>
                    <a:pt x="279083" y="151870"/>
                    <a:pt x="264795" y="146155"/>
                    <a:pt x="250508" y="141393"/>
                  </a:cubicBezTo>
                  <a:cubicBezTo>
                    <a:pt x="228600" y="137583"/>
                    <a:pt x="205740" y="132820"/>
                    <a:pt x="183833" y="132820"/>
                  </a:cubicBezTo>
                  <a:cubicBezTo>
                    <a:pt x="161925" y="132820"/>
                    <a:pt x="139065" y="136630"/>
                    <a:pt x="117158" y="143298"/>
                  </a:cubicBezTo>
                  <a:cubicBezTo>
                    <a:pt x="84773" y="151870"/>
                    <a:pt x="56198" y="168063"/>
                    <a:pt x="32385" y="188065"/>
                  </a:cubicBezTo>
                  <a:cubicBezTo>
                    <a:pt x="26670" y="193780"/>
                    <a:pt x="21908" y="202353"/>
                    <a:pt x="20003" y="209973"/>
                  </a:cubicBezTo>
                  <a:lnTo>
                    <a:pt x="0" y="293793"/>
                  </a:lnTo>
                  <a:lnTo>
                    <a:pt x="284798" y="293793"/>
                  </a:lnTo>
                  <a:lnTo>
                    <a:pt x="284798" y="292840"/>
                  </a:lnTo>
                  <a:lnTo>
                    <a:pt x="365760" y="198543"/>
                  </a:lnTo>
                  <a:lnTo>
                    <a:pt x="490538" y="67098"/>
                  </a:lnTo>
                  <a:cubicBezTo>
                    <a:pt x="501968" y="55668"/>
                    <a:pt x="505778" y="33760"/>
                    <a:pt x="495300" y="18520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D9B0ECFC-04BE-5227-CD6E-BCD0F1840D25}"/>
              </a:ext>
            </a:extLst>
          </p:cNvPr>
          <p:cNvGrpSpPr/>
          <p:nvPr/>
        </p:nvGrpSpPr>
        <p:grpSpPr>
          <a:xfrm>
            <a:off x="9442095" y="1948460"/>
            <a:ext cx="582252" cy="690692"/>
            <a:chOff x="5771958" y="3025139"/>
            <a:chExt cx="647985" cy="768667"/>
          </a:xfrm>
        </p:grpSpPr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24F99FFD-1243-18BD-14A9-AD2E42FCFA85}"/>
                </a:ext>
              </a:extLst>
            </p:cNvPr>
            <p:cNvSpPr/>
            <p:nvPr/>
          </p:nvSpPr>
          <p:spPr>
            <a:xfrm>
              <a:off x="6047422" y="3159442"/>
              <a:ext cx="80009" cy="80009"/>
            </a:xfrm>
            <a:custGeom>
              <a:avLst/>
              <a:gdLst>
                <a:gd name="connsiteX0" fmla="*/ 40005 w 80009"/>
                <a:gd name="connsiteY0" fmla="*/ 0 h 80009"/>
                <a:gd name="connsiteX1" fmla="*/ 0 w 80009"/>
                <a:gd name="connsiteY1" fmla="*/ 40005 h 80009"/>
                <a:gd name="connsiteX2" fmla="*/ 40005 w 80009"/>
                <a:gd name="connsiteY2" fmla="*/ 80010 h 80009"/>
                <a:gd name="connsiteX3" fmla="*/ 80010 w 80009"/>
                <a:gd name="connsiteY3" fmla="*/ 40005 h 80009"/>
                <a:gd name="connsiteX4" fmla="*/ 40005 w 80009"/>
                <a:gd name="connsiteY4" fmla="*/ 0 h 8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09" h="80009">
                  <a:moveTo>
                    <a:pt x="40005" y="0"/>
                  </a:moveTo>
                  <a:cubicBezTo>
                    <a:pt x="18097" y="0"/>
                    <a:pt x="0" y="18097"/>
                    <a:pt x="0" y="40005"/>
                  </a:cubicBezTo>
                  <a:cubicBezTo>
                    <a:pt x="0" y="61913"/>
                    <a:pt x="18097" y="80010"/>
                    <a:pt x="40005" y="80010"/>
                  </a:cubicBezTo>
                  <a:cubicBezTo>
                    <a:pt x="61913" y="80010"/>
                    <a:pt x="80010" y="61913"/>
                    <a:pt x="80010" y="40005"/>
                  </a:cubicBezTo>
                  <a:cubicBezTo>
                    <a:pt x="80010" y="18097"/>
                    <a:pt x="61913" y="0"/>
                    <a:pt x="4000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74579444-303E-8EA0-3477-1E98AE580E20}"/>
                </a:ext>
              </a:extLst>
            </p:cNvPr>
            <p:cNvSpPr/>
            <p:nvPr/>
          </p:nvSpPr>
          <p:spPr>
            <a:xfrm>
              <a:off x="5927407" y="3352800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5EF36941-0270-6C6E-A0D1-A1254AB0AD2E}"/>
                </a:ext>
              </a:extLst>
            </p:cNvPr>
            <p:cNvSpPr/>
            <p:nvPr/>
          </p:nvSpPr>
          <p:spPr>
            <a:xfrm>
              <a:off x="5771958" y="3025139"/>
              <a:ext cx="647985" cy="768667"/>
            </a:xfrm>
            <a:custGeom>
              <a:avLst/>
              <a:gdLst>
                <a:gd name="connsiteX0" fmla="*/ 428816 w 647985"/>
                <a:gd name="connsiteY0" fmla="*/ 187643 h 768667"/>
                <a:gd name="connsiteX1" fmla="*/ 405004 w 647985"/>
                <a:gd name="connsiteY1" fmla="*/ 199073 h 768667"/>
                <a:gd name="connsiteX2" fmla="*/ 395479 w 647985"/>
                <a:gd name="connsiteY2" fmla="*/ 220028 h 768667"/>
                <a:gd name="connsiteX3" fmla="*/ 404051 w 647985"/>
                <a:gd name="connsiteY3" fmla="*/ 244793 h 768667"/>
                <a:gd name="connsiteX4" fmla="*/ 385001 w 647985"/>
                <a:gd name="connsiteY4" fmla="*/ 263843 h 768667"/>
                <a:gd name="connsiteX5" fmla="*/ 360236 w 647985"/>
                <a:gd name="connsiteY5" fmla="*/ 255270 h 768667"/>
                <a:gd name="connsiteX6" fmla="*/ 339281 w 647985"/>
                <a:gd name="connsiteY6" fmla="*/ 263843 h 768667"/>
                <a:gd name="connsiteX7" fmla="*/ 327851 w 647985"/>
                <a:gd name="connsiteY7" fmla="*/ 286703 h 768667"/>
                <a:gd name="connsiteX8" fmla="*/ 301181 w 647985"/>
                <a:gd name="connsiteY8" fmla="*/ 286703 h 768667"/>
                <a:gd name="connsiteX9" fmla="*/ 289751 w 647985"/>
                <a:gd name="connsiteY9" fmla="*/ 262890 h 768667"/>
                <a:gd name="connsiteX10" fmla="*/ 268796 w 647985"/>
                <a:gd name="connsiteY10" fmla="*/ 254318 h 768667"/>
                <a:gd name="connsiteX11" fmla="*/ 244031 w 647985"/>
                <a:gd name="connsiteY11" fmla="*/ 262890 h 768667"/>
                <a:gd name="connsiteX12" fmla="*/ 224981 w 647985"/>
                <a:gd name="connsiteY12" fmla="*/ 243840 h 768667"/>
                <a:gd name="connsiteX13" fmla="*/ 233554 w 647985"/>
                <a:gd name="connsiteY13" fmla="*/ 219075 h 768667"/>
                <a:gd name="connsiteX14" fmla="*/ 224981 w 647985"/>
                <a:gd name="connsiteY14" fmla="*/ 198120 h 768667"/>
                <a:gd name="connsiteX15" fmla="*/ 201169 w 647985"/>
                <a:gd name="connsiteY15" fmla="*/ 186690 h 768667"/>
                <a:gd name="connsiteX16" fmla="*/ 201169 w 647985"/>
                <a:gd name="connsiteY16" fmla="*/ 160020 h 768667"/>
                <a:gd name="connsiteX17" fmla="*/ 224981 w 647985"/>
                <a:gd name="connsiteY17" fmla="*/ 148590 h 768667"/>
                <a:gd name="connsiteX18" fmla="*/ 233554 w 647985"/>
                <a:gd name="connsiteY18" fmla="*/ 127635 h 768667"/>
                <a:gd name="connsiteX19" fmla="*/ 225934 w 647985"/>
                <a:gd name="connsiteY19" fmla="*/ 102870 h 768667"/>
                <a:gd name="connsiteX20" fmla="*/ 244984 w 647985"/>
                <a:gd name="connsiteY20" fmla="*/ 83820 h 768667"/>
                <a:gd name="connsiteX21" fmla="*/ 269749 w 647985"/>
                <a:gd name="connsiteY21" fmla="*/ 92393 h 768667"/>
                <a:gd name="connsiteX22" fmla="*/ 290704 w 647985"/>
                <a:gd name="connsiteY22" fmla="*/ 83820 h 768667"/>
                <a:gd name="connsiteX23" fmla="*/ 302134 w 647985"/>
                <a:gd name="connsiteY23" fmla="*/ 60007 h 768667"/>
                <a:gd name="connsiteX24" fmla="*/ 328804 w 647985"/>
                <a:gd name="connsiteY24" fmla="*/ 60007 h 768667"/>
                <a:gd name="connsiteX25" fmla="*/ 340234 w 647985"/>
                <a:gd name="connsiteY25" fmla="*/ 82868 h 768667"/>
                <a:gd name="connsiteX26" fmla="*/ 361189 w 647985"/>
                <a:gd name="connsiteY26" fmla="*/ 91440 h 768667"/>
                <a:gd name="connsiteX27" fmla="*/ 385954 w 647985"/>
                <a:gd name="connsiteY27" fmla="*/ 82868 h 768667"/>
                <a:gd name="connsiteX28" fmla="*/ 405004 w 647985"/>
                <a:gd name="connsiteY28" fmla="*/ 101917 h 768667"/>
                <a:gd name="connsiteX29" fmla="*/ 396431 w 647985"/>
                <a:gd name="connsiteY29" fmla="*/ 126683 h 768667"/>
                <a:gd name="connsiteX30" fmla="*/ 405004 w 647985"/>
                <a:gd name="connsiteY30" fmla="*/ 147638 h 768667"/>
                <a:gd name="connsiteX31" fmla="*/ 428816 w 647985"/>
                <a:gd name="connsiteY31" fmla="*/ 159068 h 768667"/>
                <a:gd name="connsiteX32" fmla="*/ 428816 w 647985"/>
                <a:gd name="connsiteY32" fmla="*/ 187643 h 768667"/>
                <a:gd name="connsiteX33" fmla="*/ 308801 w 647985"/>
                <a:gd name="connsiteY33" fmla="*/ 381000 h 768667"/>
                <a:gd name="connsiteX34" fmla="*/ 284989 w 647985"/>
                <a:gd name="connsiteY34" fmla="*/ 392430 h 768667"/>
                <a:gd name="connsiteX35" fmla="*/ 276416 w 647985"/>
                <a:gd name="connsiteY35" fmla="*/ 413385 h 768667"/>
                <a:gd name="connsiteX36" fmla="*/ 284036 w 647985"/>
                <a:gd name="connsiteY36" fmla="*/ 438150 h 768667"/>
                <a:gd name="connsiteX37" fmla="*/ 264986 w 647985"/>
                <a:gd name="connsiteY37" fmla="*/ 457200 h 768667"/>
                <a:gd name="connsiteX38" fmla="*/ 240221 w 647985"/>
                <a:gd name="connsiteY38" fmla="*/ 448628 h 768667"/>
                <a:gd name="connsiteX39" fmla="*/ 219266 w 647985"/>
                <a:gd name="connsiteY39" fmla="*/ 457200 h 768667"/>
                <a:gd name="connsiteX40" fmla="*/ 208789 w 647985"/>
                <a:gd name="connsiteY40" fmla="*/ 480060 h 768667"/>
                <a:gd name="connsiteX41" fmla="*/ 182119 w 647985"/>
                <a:gd name="connsiteY41" fmla="*/ 480060 h 768667"/>
                <a:gd name="connsiteX42" fmla="*/ 170689 w 647985"/>
                <a:gd name="connsiteY42" fmla="*/ 456248 h 768667"/>
                <a:gd name="connsiteX43" fmla="*/ 149734 w 647985"/>
                <a:gd name="connsiteY43" fmla="*/ 447675 h 768667"/>
                <a:gd name="connsiteX44" fmla="*/ 124969 w 647985"/>
                <a:gd name="connsiteY44" fmla="*/ 455295 h 768667"/>
                <a:gd name="connsiteX45" fmla="*/ 105919 w 647985"/>
                <a:gd name="connsiteY45" fmla="*/ 436245 h 768667"/>
                <a:gd name="connsiteX46" fmla="*/ 114491 w 647985"/>
                <a:gd name="connsiteY46" fmla="*/ 411480 h 768667"/>
                <a:gd name="connsiteX47" fmla="*/ 105919 w 647985"/>
                <a:gd name="connsiteY47" fmla="*/ 390525 h 768667"/>
                <a:gd name="connsiteX48" fmla="*/ 82106 w 647985"/>
                <a:gd name="connsiteY48" fmla="*/ 379095 h 768667"/>
                <a:gd name="connsiteX49" fmla="*/ 82106 w 647985"/>
                <a:gd name="connsiteY49" fmla="*/ 352425 h 768667"/>
                <a:gd name="connsiteX50" fmla="*/ 105919 w 647985"/>
                <a:gd name="connsiteY50" fmla="*/ 340995 h 768667"/>
                <a:gd name="connsiteX51" fmla="*/ 114491 w 647985"/>
                <a:gd name="connsiteY51" fmla="*/ 320040 h 768667"/>
                <a:gd name="connsiteX52" fmla="*/ 105919 w 647985"/>
                <a:gd name="connsiteY52" fmla="*/ 295275 h 768667"/>
                <a:gd name="connsiteX53" fmla="*/ 124969 w 647985"/>
                <a:gd name="connsiteY53" fmla="*/ 276225 h 768667"/>
                <a:gd name="connsiteX54" fmla="*/ 149734 w 647985"/>
                <a:gd name="connsiteY54" fmla="*/ 284798 h 768667"/>
                <a:gd name="connsiteX55" fmla="*/ 170689 w 647985"/>
                <a:gd name="connsiteY55" fmla="*/ 276225 h 768667"/>
                <a:gd name="connsiteX56" fmla="*/ 182119 w 647985"/>
                <a:gd name="connsiteY56" fmla="*/ 252412 h 768667"/>
                <a:gd name="connsiteX57" fmla="*/ 209741 w 647985"/>
                <a:gd name="connsiteY57" fmla="*/ 252412 h 768667"/>
                <a:gd name="connsiteX58" fmla="*/ 221171 w 647985"/>
                <a:gd name="connsiteY58" fmla="*/ 276225 h 768667"/>
                <a:gd name="connsiteX59" fmla="*/ 242126 w 647985"/>
                <a:gd name="connsiteY59" fmla="*/ 284798 h 768667"/>
                <a:gd name="connsiteX60" fmla="*/ 266891 w 647985"/>
                <a:gd name="connsiteY60" fmla="*/ 276225 h 768667"/>
                <a:gd name="connsiteX61" fmla="*/ 285941 w 647985"/>
                <a:gd name="connsiteY61" fmla="*/ 295275 h 768667"/>
                <a:gd name="connsiteX62" fmla="*/ 277369 w 647985"/>
                <a:gd name="connsiteY62" fmla="*/ 320040 h 768667"/>
                <a:gd name="connsiteX63" fmla="*/ 285941 w 647985"/>
                <a:gd name="connsiteY63" fmla="*/ 340995 h 768667"/>
                <a:gd name="connsiteX64" fmla="*/ 309754 w 647985"/>
                <a:gd name="connsiteY64" fmla="*/ 352425 h 768667"/>
                <a:gd name="connsiteX65" fmla="*/ 308801 w 647985"/>
                <a:gd name="connsiteY65" fmla="*/ 381000 h 768667"/>
                <a:gd name="connsiteX66" fmla="*/ 308801 w 647985"/>
                <a:gd name="connsiteY66" fmla="*/ 381000 h 768667"/>
                <a:gd name="connsiteX67" fmla="*/ 638366 w 647985"/>
                <a:gd name="connsiteY67" fmla="*/ 416243 h 768667"/>
                <a:gd name="connsiteX68" fmla="*/ 572644 w 647985"/>
                <a:gd name="connsiteY68" fmla="*/ 301943 h 768667"/>
                <a:gd name="connsiteX69" fmla="*/ 572644 w 647985"/>
                <a:gd name="connsiteY69" fmla="*/ 297180 h 768667"/>
                <a:gd name="connsiteX70" fmla="*/ 432626 w 647985"/>
                <a:gd name="connsiteY70" fmla="*/ 40005 h 768667"/>
                <a:gd name="connsiteX71" fmla="*/ 140209 w 647985"/>
                <a:gd name="connsiteY71" fmla="*/ 40005 h 768667"/>
                <a:gd name="connsiteX72" fmla="*/ 191 w 647985"/>
                <a:gd name="connsiteY72" fmla="*/ 297180 h 768667"/>
                <a:gd name="connsiteX73" fmla="*/ 112586 w 647985"/>
                <a:gd name="connsiteY73" fmla="*/ 527685 h 768667"/>
                <a:gd name="connsiteX74" fmla="*/ 112586 w 647985"/>
                <a:gd name="connsiteY74" fmla="*/ 768668 h 768667"/>
                <a:gd name="connsiteX75" fmla="*/ 413576 w 647985"/>
                <a:gd name="connsiteY75" fmla="*/ 768668 h 768667"/>
                <a:gd name="connsiteX76" fmla="*/ 413576 w 647985"/>
                <a:gd name="connsiteY76" fmla="*/ 654368 h 768667"/>
                <a:gd name="connsiteX77" fmla="*/ 460249 w 647985"/>
                <a:gd name="connsiteY77" fmla="*/ 654368 h 768667"/>
                <a:gd name="connsiteX78" fmla="*/ 540259 w 647985"/>
                <a:gd name="connsiteY78" fmla="*/ 621030 h 768667"/>
                <a:gd name="connsiteX79" fmla="*/ 572644 w 647985"/>
                <a:gd name="connsiteY79" fmla="*/ 540068 h 768667"/>
                <a:gd name="connsiteX80" fmla="*/ 572644 w 647985"/>
                <a:gd name="connsiteY80" fmla="*/ 482918 h 768667"/>
                <a:gd name="connsiteX81" fmla="*/ 614554 w 647985"/>
                <a:gd name="connsiteY81" fmla="*/ 482918 h 768667"/>
                <a:gd name="connsiteX82" fmla="*/ 638366 w 647985"/>
                <a:gd name="connsiteY82" fmla="*/ 416243 h 76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47985" h="768667">
                  <a:moveTo>
                    <a:pt x="428816" y="187643"/>
                  </a:moveTo>
                  <a:lnTo>
                    <a:pt x="405004" y="199073"/>
                  </a:lnTo>
                  <a:cubicBezTo>
                    <a:pt x="403099" y="206693"/>
                    <a:pt x="399289" y="213360"/>
                    <a:pt x="395479" y="220028"/>
                  </a:cubicBezTo>
                  <a:lnTo>
                    <a:pt x="404051" y="244793"/>
                  </a:lnTo>
                  <a:lnTo>
                    <a:pt x="385001" y="263843"/>
                  </a:lnTo>
                  <a:lnTo>
                    <a:pt x="360236" y="255270"/>
                  </a:lnTo>
                  <a:cubicBezTo>
                    <a:pt x="353569" y="259080"/>
                    <a:pt x="346901" y="261937"/>
                    <a:pt x="339281" y="263843"/>
                  </a:cubicBezTo>
                  <a:lnTo>
                    <a:pt x="327851" y="286703"/>
                  </a:lnTo>
                  <a:lnTo>
                    <a:pt x="301181" y="286703"/>
                  </a:lnTo>
                  <a:lnTo>
                    <a:pt x="289751" y="262890"/>
                  </a:lnTo>
                  <a:cubicBezTo>
                    <a:pt x="282131" y="260985"/>
                    <a:pt x="275464" y="258128"/>
                    <a:pt x="268796" y="254318"/>
                  </a:cubicBezTo>
                  <a:lnTo>
                    <a:pt x="244031" y="262890"/>
                  </a:lnTo>
                  <a:lnTo>
                    <a:pt x="224981" y="243840"/>
                  </a:lnTo>
                  <a:lnTo>
                    <a:pt x="233554" y="219075"/>
                  </a:lnTo>
                  <a:cubicBezTo>
                    <a:pt x="229744" y="212408"/>
                    <a:pt x="226886" y="205740"/>
                    <a:pt x="224981" y="198120"/>
                  </a:cubicBezTo>
                  <a:lnTo>
                    <a:pt x="201169" y="186690"/>
                  </a:lnTo>
                  <a:lnTo>
                    <a:pt x="201169" y="160020"/>
                  </a:lnTo>
                  <a:lnTo>
                    <a:pt x="224981" y="148590"/>
                  </a:lnTo>
                  <a:cubicBezTo>
                    <a:pt x="226886" y="140970"/>
                    <a:pt x="229744" y="134303"/>
                    <a:pt x="233554" y="127635"/>
                  </a:cubicBezTo>
                  <a:lnTo>
                    <a:pt x="225934" y="102870"/>
                  </a:lnTo>
                  <a:lnTo>
                    <a:pt x="244984" y="83820"/>
                  </a:lnTo>
                  <a:lnTo>
                    <a:pt x="269749" y="92393"/>
                  </a:lnTo>
                  <a:cubicBezTo>
                    <a:pt x="276416" y="88583"/>
                    <a:pt x="283084" y="85725"/>
                    <a:pt x="290704" y="83820"/>
                  </a:cubicBezTo>
                  <a:lnTo>
                    <a:pt x="302134" y="60007"/>
                  </a:lnTo>
                  <a:lnTo>
                    <a:pt x="328804" y="60007"/>
                  </a:lnTo>
                  <a:lnTo>
                    <a:pt x="340234" y="82868"/>
                  </a:lnTo>
                  <a:cubicBezTo>
                    <a:pt x="347854" y="84773"/>
                    <a:pt x="354521" y="87630"/>
                    <a:pt x="361189" y="91440"/>
                  </a:cubicBezTo>
                  <a:lnTo>
                    <a:pt x="385954" y="82868"/>
                  </a:lnTo>
                  <a:lnTo>
                    <a:pt x="405004" y="101917"/>
                  </a:lnTo>
                  <a:lnTo>
                    <a:pt x="396431" y="126683"/>
                  </a:lnTo>
                  <a:cubicBezTo>
                    <a:pt x="400241" y="133350"/>
                    <a:pt x="403099" y="140018"/>
                    <a:pt x="405004" y="147638"/>
                  </a:cubicBezTo>
                  <a:lnTo>
                    <a:pt x="428816" y="159068"/>
                  </a:lnTo>
                  <a:lnTo>
                    <a:pt x="428816" y="187643"/>
                  </a:lnTo>
                  <a:close/>
                  <a:moveTo>
                    <a:pt x="308801" y="381000"/>
                  </a:moveTo>
                  <a:lnTo>
                    <a:pt x="284989" y="392430"/>
                  </a:lnTo>
                  <a:cubicBezTo>
                    <a:pt x="283084" y="400050"/>
                    <a:pt x="280226" y="406718"/>
                    <a:pt x="276416" y="413385"/>
                  </a:cubicBezTo>
                  <a:lnTo>
                    <a:pt x="284036" y="438150"/>
                  </a:lnTo>
                  <a:lnTo>
                    <a:pt x="264986" y="457200"/>
                  </a:lnTo>
                  <a:lnTo>
                    <a:pt x="240221" y="448628"/>
                  </a:lnTo>
                  <a:cubicBezTo>
                    <a:pt x="233554" y="452438"/>
                    <a:pt x="226886" y="455295"/>
                    <a:pt x="219266" y="457200"/>
                  </a:cubicBezTo>
                  <a:lnTo>
                    <a:pt x="208789" y="480060"/>
                  </a:lnTo>
                  <a:lnTo>
                    <a:pt x="182119" y="480060"/>
                  </a:lnTo>
                  <a:lnTo>
                    <a:pt x="170689" y="456248"/>
                  </a:lnTo>
                  <a:cubicBezTo>
                    <a:pt x="163069" y="454343"/>
                    <a:pt x="156401" y="451485"/>
                    <a:pt x="149734" y="447675"/>
                  </a:cubicBezTo>
                  <a:lnTo>
                    <a:pt x="124969" y="455295"/>
                  </a:lnTo>
                  <a:lnTo>
                    <a:pt x="105919" y="436245"/>
                  </a:lnTo>
                  <a:lnTo>
                    <a:pt x="114491" y="411480"/>
                  </a:lnTo>
                  <a:cubicBezTo>
                    <a:pt x="110681" y="404813"/>
                    <a:pt x="107824" y="398145"/>
                    <a:pt x="105919" y="390525"/>
                  </a:cubicBezTo>
                  <a:lnTo>
                    <a:pt x="82106" y="379095"/>
                  </a:lnTo>
                  <a:lnTo>
                    <a:pt x="82106" y="352425"/>
                  </a:lnTo>
                  <a:lnTo>
                    <a:pt x="105919" y="340995"/>
                  </a:lnTo>
                  <a:cubicBezTo>
                    <a:pt x="107824" y="333375"/>
                    <a:pt x="110681" y="326708"/>
                    <a:pt x="114491" y="320040"/>
                  </a:cubicBezTo>
                  <a:lnTo>
                    <a:pt x="105919" y="295275"/>
                  </a:lnTo>
                  <a:lnTo>
                    <a:pt x="124969" y="276225"/>
                  </a:lnTo>
                  <a:lnTo>
                    <a:pt x="149734" y="284798"/>
                  </a:lnTo>
                  <a:cubicBezTo>
                    <a:pt x="156401" y="280988"/>
                    <a:pt x="163069" y="278130"/>
                    <a:pt x="170689" y="276225"/>
                  </a:cubicBezTo>
                  <a:lnTo>
                    <a:pt x="182119" y="252412"/>
                  </a:lnTo>
                  <a:lnTo>
                    <a:pt x="209741" y="252412"/>
                  </a:lnTo>
                  <a:lnTo>
                    <a:pt x="221171" y="276225"/>
                  </a:lnTo>
                  <a:cubicBezTo>
                    <a:pt x="228791" y="278130"/>
                    <a:pt x="235459" y="280988"/>
                    <a:pt x="242126" y="284798"/>
                  </a:cubicBezTo>
                  <a:lnTo>
                    <a:pt x="266891" y="276225"/>
                  </a:lnTo>
                  <a:lnTo>
                    <a:pt x="285941" y="295275"/>
                  </a:lnTo>
                  <a:lnTo>
                    <a:pt x="277369" y="320040"/>
                  </a:lnTo>
                  <a:cubicBezTo>
                    <a:pt x="281179" y="326708"/>
                    <a:pt x="284036" y="333375"/>
                    <a:pt x="285941" y="340995"/>
                  </a:cubicBezTo>
                  <a:lnTo>
                    <a:pt x="309754" y="352425"/>
                  </a:lnTo>
                  <a:lnTo>
                    <a:pt x="308801" y="381000"/>
                  </a:lnTo>
                  <a:lnTo>
                    <a:pt x="308801" y="381000"/>
                  </a:lnTo>
                  <a:close/>
                  <a:moveTo>
                    <a:pt x="638366" y="416243"/>
                  </a:moveTo>
                  <a:lnTo>
                    <a:pt x="572644" y="301943"/>
                  </a:lnTo>
                  <a:lnTo>
                    <a:pt x="572644" y="297180"/>
                  </a:lnTo>
                  <a:cubicBezTo>
                    <a:pt x="576454" y="192405"/>
                    <a:pt x="523114" y="94298"/>
                    <a:pt x="432626" y="40005"/>
                  </a:cubicBezTo>
                  <a:cubicBezTo>
                    <a:pt x="342139" y="-13335"/>
                    <a:pt x="230696" y="-13335"/>
                    <a:pt x="140209" y="40005"/>
                  </a:cubicBezTo>
                  <a:cubicBezTo>
                    <a:pt x="49721" y="93345"/>
                    <a:pt x="-3619" y="192405"/>
                    <a:pt x="191" y="297180"/>
                  </a:cubicBezTo>
                  <a:cubicBezTo>
                    <a:pt x="191" y="387668"/>
                    <a:pt x="41149" y="472440"/>
                    <a:pt x="112586" y="527685"/>
                  </a:cubicBezTo>
                  <a:lnTo>
                    <a:pt x="112586" y="768668"/>
                  </a:lnTo>
                  <a:lnTo>
                    <a:pt x="413576" y="768668"/>
                  </a:lnTo>
                  <a:lnTo>
                    <a:pt x="413576" y="654368"/>
                  </a:lnTo>
                  <a:lnTo>
                    <a:pt x="460249" y="654368"/>
                  </a:lnTo>
                  <a:cubicBezTo>
                    <a:pt x="490729" y="654368"/>
                    <a:pt x="519304" y="641985"/>
                    <a:pt x="540259" y="621030"/>
                  </a:cubicBezTo>
                  <a:cubicBezTo>
                    <a:pt x="561214" y="599123"/>
                    <a:pt x="572644" y="570548"/>
                    <a:pt x="572644" y="540068"/>
                  </a:cubicBezTo>
                  <a:lnTo>
                    <a:pt x="572644" y="482918"/>
                  </a:lnTo>
                  <a:lnTo>
                    <a:pt x="614554" y="482918"/>
                  </a:lnTo>
                  <a:cubicBezTo>
                    <a:pt x="639319" y="480060"/>
                    <a:pt x="661226" y="451485"/>
                    <a:pt x="638366" y="416243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52E4D18A-5E1D-E69C-198E-D47709033F06}"/>
              </a:ext>
            </a:extLst>
          </p:cNvPr>
          <p:cNvGrpSpPr/>
          <p:nvPr/>
        </p:nvGrpSpPr>
        <p:grpSpPr>
          <a:xfrm>
            <a:off x="5753353" y="1951160"/>
            <a:ext cx="685293" cy="685293"/>
            <a:chOff x="5772150" y="3105150"/>
            <a:chExt cx="647700" cy="647700"/>
          </a:xfrm>
        </p:grpSpPr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B6B54D37-F261-2CE2-33C1-27C0BBE4DB88}"/>
                </a:ext>
              </a:extLst>
            </p:cNvPr>
            <p:cNvSpPr/>
            <p:nvPr/>
          </p:nvSpPr>
          <p:spPr>
            <a:xfrm>
              <a:off x="5772150" y="3105150"/>
              <a:ext cx="647700" cy="647700"/>
            </a:xfrm>
            <a:custGeom>
              <a:avLst/>
              <a:gdLst>
                <a:gd name="connsiteX0" fmla="*/ 590550 w 647700"/>
                <a:gd name="connsiteY0" fmla="*/ 571500 h 647700"/>
                <a:gd name="connsiteX1" fmla="*/ 571500 w 647700"/>
                <a:gd name="connsiteY1" fmla="*/ 590550 h 647700"/>
                <a:gd name="connsiteX2" fmla="*/ 552450 w 647700"/>
                <a:gd name="connsiteY2" fmla="*/ 571500 h 647700"/>
                <a:gd name="connsiteX3" fmla="*/ 552450 w 647700"/>
                <a:gd name="connsiteY3" fmla="*/ 114300 h 647700"/>
                <a:gd name="connsiteX4" fmla="*/ 590550 w 647700"/>
                <a:gd name="connsiteY4" fmla="*/ 114300 h 647700"/>
                <a:gd name="connsiteX5" fmla="*/ 590550 w 647700"/>
                <a:gd name="connsiteY5" fmla="*/ 571500 h 647700"/>
                <a:gd name="connsiteX6" fmla="*/ 76200 w 647700"/>
                <a:gd name="connsiteY6" fmla="*/ 590550 h 647700"/>
                <a:gd name="connsiteX7" fmla="*/ 57150 w 647700"/>
                <a:gd name="connsiteY7" fmla="*/ 571500 h 647700"/>
                <a:gd name="connsiteX8" fmla="*/ 57150 w 647700"/>
                <a:gd name="connsiteY8" fmla="*/ 57150 h 647700"/>
                <a:gd name="connsiteX9" fmla="*/ 495300 w 647700"/>
                <a:gd name="connsiteY9" fmla="*/ 57150 h 647700"/>
                <a:gd name="connsiteX10" fmla="*/ 495300 w 647700"/>
                <a:gd name="connsiteY10" fmla="*/ 571500 h 647700"/>
                <a:gd name="connsiteX11" fmla="*/ 498158 w 647700"/>
                <a:gd name="connsiteY11" fmla="*/ 590550 h 647700"/>
                <a:gd name="connsiteX12" fmla="*/ 76200 w 647700"/>
                <a:gd name="connsiteY12" fmla="*/ 590550 h 647700"/>
                <a:gd name="connsiteX13" fmla="*/ 552450 w 647700"/>
                <a:gd name="connsiteY13" fmla="*/ 57150 h 647700"/>
                <a:gd name="connsiteX14" fmla="*/ 552450 w 647700"/>
                <a:gd name="connsiteY14" fmla="*/ 0 h 647700"/>
                <a:gd name="connsiteX15" fmla="*/ 0 w 647700"/>
                <a:gd name="connsiteY15" fmla="*/ 0 h 647700"/>
                <a:gd name="connsiteX16" fmla="*/ 0 w 647700"/>
                <a:gd name="connsiteY16" fmla="*/ 571500 h 647700"/>
                <a:gd name="connsiteX17" fmla="*/ 76200 w 647700"/>
                <a:gd name="connsiteY17" fmla="*/ 647700 h 647700"/>
                <a:gd name="connsiteX18" fmla="*/ 571500 w 647700"/>
                <a:gd name="connsiteY18" fmla="*/ 647700 h 647700"/>
                <a:gd name="connsiteX19" fmla="*/ 647700 w 647700"/>
                <a:gd name="connsiteY19" fmla="*/ 571500 h 647700"/>
                <a:gd name="connsiteX20" fmla="*/ 647700 w 647700"/>
                <a:gd name="connsiteY20" fmla="*/ 57150 h 647700"/>
                <a:gd name="connsiteX21" fmla="*/ 552450 w 647700"/>
                <a:gd name="connsiteY21" fmla="*/ 5715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7700" h="647700">
                  <a:moveTo>
                    <a:pt x="590550" y="571500"/>
                  </a:moveTo>
                  <a:cubicBezTo>
                    <a:pt x="590550" y="581978"/>
                    <a:pt x="581978" y="590550"/>
                    <a:pt x="571500" y="590550"/>
                  </a:cubicBezTo>
                  <a:cubicBezTo>
                    <a:pt x="561023" y="590550"/>
                    <a:pt x="552450" y="581978"/>
                    <a:pt x="552450" y="571500"/>
                  </a:cubicBezTo>
                  <a:lnTo>
                    <a:pt x="552450" y="114300"/>
                  </a:lnTo>
                  <a:lnTo>
                    <a:pt x="590550" y="114300"/>
                  </a:lnTo>
                  <a:lnTo>
                    <a:pt x="590550" y="571500"/>
                  </a:lnTo>
                  <a:close/>
                  <a:moveTo>
                    <a:pt x="76200" y="590550"/>
                  </a:moveTo>
                  <a:cubicBezTo>
                    <a:pt x="65723" y="590550"/>
                    <a:pt x="57150" y="581978"/>
                    <a:pt x="57150" y="571500"/>
                  </a:cubicBezTo>
                  <a:lnTo>
                    <a:pt x="57150" y="57150"/>
                  </a:lnTo>
                  <a:lnTo>
                    <a:pt x="495300" y="57150"/>
                  </a:lnTo>
                  <a:lnTo>
                    <a:pt x="495300" y="571500"/>
                  </a:lnTo>
                  <a:cubicBezTo>
                    <a:pt x="495300" y="578168"/>
                    <a:pt x="496253" y="584835"/>
                    <a:pt x="498158" y="590550"/>
                  </a:cubicBezTo>
                  <a:lnTo>
                    <a:pt x="76200" y="590550"/>
                  </a:lnTo>
                  <a:close/>
                  <a:moveTo>
                    <a:pt x="552450" y="57150"/>
                  </a:moveTo>
                  <a:lnTo>
                    <a:pt x="552450" y="0"/>
                  </a:lnTo>
                  <a:lnTo>
                    <a:pt x="0" y="0"/>
                  </a:lnTo>
                  <a:lnTo>
                    <a:pt x="0" y="571500"/>
                  </a:lnTo>
                  <a:cubicBezTo>
                    <a:pt x="0" y="613410"/>
                    <a:pt x="34290" y="647700"/>
                    <a:pt x="76200" y="647700"/>
                  </a:cubicBezTo>
                  <a:lnTo>
                    <a:pt x="571500" y="647700"/>
                  </a:lnTo>
                  <a:cubicBezTo>
                    <a:pt x="613410" y="647700"/>
                    <a:pt x="647700" y="613410"/>
                    <a:pt x="647700" y="571500"/>
                  </a:cubicBezTo>
                  <a:lnTo>
                    <a:pt x="647700" y="57150"/>
                  </a:lnTo>
                  <a:lnTo>
                    <a:pt x="552450" y="5715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F56CA04C-1843-3281-60CB-F9F25E46B240}"/>
                </a:ext>
              </a:extLst>
            </p:cNvPr>
            <p:cNvSpPr/>
            <p:nvPr/>
          </p:nvSpPr>
          <p:spPr>
            <a:xfrm>
              <a:off x="5867400" y="3219450"/>
              <a:ext cx="361950" cy="38100"/>
            </a:xfrm>
            <a:custGeom>
              <a:avLst/>
              <a:gdLst>
                <a:gd name="connsiteX0" fmla="*/ 0 w 361950"/>
                <a:gd name="connsiteY0" fmla="*/ 0 h 38100"/>
                <a:gd name="connsiteX1" fmla="*/ 361950 w 361950"/>
                <a:gd name="connsiteY1" fmla="*/ 0 h 38100"/>
                <a:gd name="connsiteX2" fmla="*/ 361950 w 361950"/>
                <a:gd name="connsiteY2" fmla="*/ 38100 h 38100"/>
                <a:gd name="connsiteX3" fmla="*/ 0 w 361950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1950" h="38100">
                  <a:moveTo>
                    <a:pt x="0" y="0"/>
                  </a:moveTo>
                  <a:lnTo>
                    <a:pt x="361950" y="0"/>
                  </a:lnTo>
                  <a:lnTo>
                    <a:pt x="361950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06B8FB50-93E9-9844-010A-608F888CC7E3}"/>
                </a:ext>
              </a:extLst>
            </p:cNvPr>
            <p:cNvSpPr/>
            <p:nvPr/>
          </p:nvSpPr>
          <p:spPr>
            <a:xfrm>
              <a:off x="6067425" y="3295650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B748A690-FD3E-AFFF-4AC8-185BFC096AF2}"/>
                </a:ext>
              </a:extLst>
            </p:cNvPr>
            <p:cNvSpPr/>
            <p:nvPr/>
          </p:nvSpPr>
          <p:spPr>
            <a:xfrm>
              <a:off x="6067425" y="3371850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AD1C25CA-912A-B8D8-4999-3AFD89959EA9}"/>
                </a:ext>
              </a:extLst>
            </p:cNvPr>
            <p:cNvSpPr/>
            <p:nvPr/>
          </p:nvSpPr>
          <p:spPr>
            <a:xfrm>
              <a:off x="5867400" y="3295650"/>
              <a:ext cx="161925" cy="114300"/>
            </a:xfrm>
            <a:custGeom>
              <a:avLst/>
              <a:gdLst>
                <a:gd name="connsiteX0" fmla="*/ 0 w 161925"/>
                <a:gd name="connsiteY0" fmla="*/ 0 h 114300"/>
                <a:gd name="connsiteX1" fmla="*/ 161925 w 161925"/>
                <a:gd name="connsiteY1" fmla="*/ 0 h 114300"/>
                <a:gd name="connsiteX2" fmla="*/ 161925 w 161925"/>
                <a:gd name="connsiteY2" fmla="*/ 114300 h 114300"/>
                <a:gd name="connsiteX3" fmla="*/ 0 w 161925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14300">
                  <a:moveTo>
                    <a:pt x="0" y="0"/>
                  </a:moveTo>
                  <a:lnTo>
                    <a:pt x="161925" y="0"/>
                  </a:lnTo>
                  <a:lnTo>
                    <a:pt x="161925" y="11430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0499CE00-23B0-DFB7-5230-7E67AE2D9D58}"/>
                </a:ext>
              </a:extLst>
            </p:cNvPr>
            <p:cNvSpPr/>
            <p:nvPr/>
          </p:nvSpPr>
          <p:spPr>
            <a:xfrm>
              <a:off x="5867400" y="3448050"/>
              <a:ext cx="361950" cy="38100"/>
            </a:xfrm>
            <a:custGeom>
              <a:avLst/>
              <a:gdLst>
                <a:gd name="connsiteX0" fmla="*/ 0 w 361950"/>
                <a:gd name="connsiteY0" fmla="*/ 0 h 38100"/>
                <a:gd name="connsiteX1" fmla="*/ 361950 w 361950"/>
                <a:gd name="connsiteY1" fmla="*/ 0 h 38100"/>
                <a:gd name="connsiteX2" fmla="*/ 361950 w 361950"/>
                <a:gd name="connsiteY2" fmla="*/ 38100 h 38100"/>
                <a:gd name="connsiteX3" fmla="*/ 0 w 361950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1950" h="38100">
                  <a:moveTo>
                    <a:pt x="0" y="0"/>
                  </a:moveTo>
                  <a:lnTo>
                    <a:pt x="361950" y="0"/>
                  </a:lnTo>
                  <a:lnTo>
                    <a:pt x="361950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E5E301B7-4CFF-821C-BD93-F6673D0080F1}"/>
                </a:ext>
              </a:extLst>
            </p:cNvPr>
            <p:cNvSpPr/>
            <p:nvPr/>
          </p:nvSpPr>
          <p:spPr>
            <a:xfrm>
              <a:off x="6067425" y="3524250"/>
              <a:ext cx="161925" cy="114300"/>
            </a:xfrm>
            <a:custGeom>
              <a:avLst/>
              <a:gdLst>
                <a:gd name="connsiteX0" fmla="*/ 0 w 161925"/>
                <a:gd name="connsiteY0" fmla="*/ 0 h 114300"/>
                <a:gd name="connsiteX1" fmla="*/ 161925 w 161925"/>
                <a:gd name="connsiteY1" fmla="*/ 0 h 114300"/>
                <a:gd name="connsiteX2" fmla="*/ 161925 w 161925"/>
                <a:gd name="connsiteY2" fmla="*/ 114300 h 114300"/>
                <a:gd name="connsiteX3" fmla="*/ 0 w 161925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14300">
                  <a:moveTo>
                    <a:pt x="0" y="0"/>
                  </a:moveTo>
                  <a:lnTo>
                    <a:pt x="161925" y="0"/>
                  </a:lnTo>
                  <a:lnTo>
                    <a:pt x="161925" y="11430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7D43A2E5-D935-D360-107B-B6DAFFC4FBE0}"/>
                </a:ext>
              </a:extLst>
            </p:cNvPr>
            <p:cNvSpPr/>
            <p:nvPr/>
          </p:nvSpPr>
          <p:spPr>
            <a:xfrm>
              <a:off x="5867400" y="3524250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8E5FB97D-33B4-D896-8599-3255319A1D8F}"/>
                </a:ext>
              </a:extLst>
            </p:cNvPr>
            <p:cNvSpPr/>
            <p:nvPr/>
          </p:nvSpPr>
          <p:spPr>
            <a:xfrm>
              <a:off x="5867400" y="3600450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331BC68-5485-C380-437E-A95EB97068E6}"/>
              </a:ext>
            </a:extLst>
          </p:cNvPr>
          <p:cNvSpPr txBox="1"/>
          <p:nvPr/>
        </p:nvSpPr>
        <p:spPr>
          <a:xfrm>
            <a:off x="1257965" y="4374078"/>
            <a:ext cx="240162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PowerPoint</a:t>
            </a:r>
            <a:r>
              <a:rPr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は、</a:t>
            </a:r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誰かに伝達するために作られた最適なツールであり、</a:t>
            </a:r>
          </a:p>
          <a:p>
            <a:r>
              <a:rPr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このツールのスキルを磨けば相手に的確に伝達することができるからです。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3D93085-5B16-7928-11A9-B4BAC0B6A142}"/>
              </a:ext>
            </a:extLst>
          </p:cNvPr>
          <p:cNvSpPr txBox="1"/>
          <p:nvPr/>
        </p:nvSpPr>
        <p:spPr>
          <a:xfrm>
            <a:off x="4895186" y="4374078"/>
            <a:ext cx="240162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PowerPoint</a:t>
            </a:r>
            <a:r>
              <a:rPr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は、</a:t>
            </a:r>
          </a:p>
          <a:p>
            <a:r>
              <a:rPr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機能性とデザイン性が充実し、視覚的な訴求力が強く、</a:t>
            </a:r>
          </a:p>
          <a:p>
            <a:r>
              <a:rPr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プレゼンや資料によって、</a:t>
            </a:r>
          </a:p>
          <a:p>
            <a:r>
              <a:rPr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簡単に提案することができるからです。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6EB05A9-A3CF-AC0E-ECE6-1953E623B20C}"/>
              </a:ext>
            </a:extLst>
          </p:cNvPr>
          <p:cNvSpPr txBox="1"/>
          <p:nvPr/>
        </p:nvSpPr>
        <p:spPr>
          <a:xfrm>
            <a:off x="8524747" y="4374078"/>
            <a:ext cx="240162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PowerPoint</a:t>
            </a:r>
            <a:r>
              <a:rPr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では、</a:t>
            </a:r>
          </a:p>
          <a:p>
            <a:r>
              <a:rPr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テキストや図形（オブジェクト）は、ボックスとして挿入され、自由に配置することができ、情報を単位ごとに整理することができるからです。</a:t>
            </a:r>
          </a:p>
          <a:p>
            <a:endParaRPr lang="ja-JP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4CD59066-8708-8A53-156E-E7CACC3B7128}"/>
              </a:ext>
            </a:extLst>
          </p:cNvPr>
          <p:cNvSpPr txBox="1"/>
          <p:nvPr/>
        </p:nvSpPr>
        <p:spPr>
          <a:xfrm>
            <a:off x="340490" y="536972"/>
            <a:ext cx="3580598" cy="705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3200" b="1" dirty="0">
                <a:solidFill>
                  <a:srgbClr val="44A7A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b="1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つの</a:t>
            </a:r>
            <a:r>
              <a:rPr kumimoji="1" lang="ja-JP" altLang="en-US" sz="3200" b="1" dirty="0">
                <a:solidFill>
                  <a:srgbClr val="44A7A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力</a:t>
            </a:r>
            <a:r>
              <a:rPr kumimoji="1" lang="ja-JP" altLang="en-US" b="1" dirty="0">
                <a:solidFill>
                  <a:schemeClr val="bg2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が磨かれる</a:t>
            </a:r>
          </a:p>
        </p:txBody>
      </p:sp>
    </p:spTree>
    <p:extLst>
      <p:ext uri="{BB962C8B-B14F-4D97-AF65-F5344CB8AC3E}">
        <p14:creationId xmlns:p14="http://schemas.microsoft.com/office/powerpoint/2010/main" val="2381292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218</Words>
  <Application>Microsoft Office PowerPoint</Application>
  <PresentationFormat>ワイド画面</PresentationFormat>
  <Paragraphs>66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BIZ UDPゴシック</vt:lpstr>
      <vt:lpstr>BIZ UDゴシック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石田 健二</dc:creator>
  <cp:lastModifiedBy>石田 健二</cp:lastModifiedBy>
  <cp:revision>5</cp:revision>
  <dcterms:created xsi:type="dcterms:W3CDTF">2023-08-24T07:31:50Z</dcterms:created>
  <dcterms:modified xsi:type="dcterms:W3CDTF">2023-08-24T10:13:16Z</dcterms:modified>
</cp:coreProperties>
</file>