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09" r:id="rId2"/>
    <p:sldId id="308" r:id="rId3"/>
    <p:sldId id="310" r:id="rId4"/>
    <p:sldId id="307" r:id="rId5"/>
    <p:sldId id="311" r:id="rId6"/>
    <p:sldId id="312" r:id="rId7"/>
    <p:sldId id="313" r:id="rId8"/>
    <p:sldId id="314" r:id="rId9"/>
    <p:sldId id="299" r:id="rId10"/>
    <p:sldId id="300" r:id="rId11"/>
    <p:sldId id="315" r:id="rId1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CF9B"/>
    <a:srgbClr val="A9EAD2"/>
    <a:srgbClr val="FF7491"/>
    <a:srgbClr val="A0E7CE"/>
    <a:srgbClr val="7A81FF"/>
    <a:srgbClr val="538CFF"/>
    <a:srgbClr val="F8F8F8"/>
    <a:srgbClr val="FCADB6"/>
    <a:srgbClr val="FFF9EF"/>
    <a:srgbClr val="945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9"/>
    <p:restoredTop sz="94664"/>
  </p:normalViewPr>
  <p:slideViewPr>
    <p:cSldViewPr showGuides="1">
      <p:cViewPr>
        <p:scale>
          <a:sx n="117" d="100"/>
          <a:sy n="117" d="100"/>
        </p:scale>
        <p:origin x="1136" y="7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114" d="100"/>
          <a:sy n="114" d="100"/>
        </p:scale>
        <p:origin x="3056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4141031-C07F-B776-080C-F054BA1EF7E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A1CC328-C520-3210-5134-33A392067DC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047291-269C-CF46-8610-30EE3896C9EA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DBA483C-BA72-EFF8-FEC4-5C27970D767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F41F79-AA2E-1EC4-7A49-970564BD62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F738F04-4AF2-4E41-8A51-2C81FDABA90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7631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2493C6-F929-6C46-A2CC-67A4C9533820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C64347-7D41-CD47-83D7-07838D993BA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872049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タイトル 19">
            <a:extLst>
              <a:ext uri="{FF2B5EF4-FFF2-40B4-BE49-F238E27FC236}">
                <a16:creationId xmlns:a16="http://schemas.microsoft.com/office/drawing/2014/main" id="{EC3273CD-24EB-5A9D-4F0F-783D43488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377" y="2006352"/>
            <a:ext cx="7992888" cy="1224136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4400" b="1"/>
            </a:lvl1pPr>
          </a:lstStyle>
          <a:p>
            <a:r>
              <a:rPr kumimoji="1" lang="ja-JP" altLang="en-US"/>
              <a:t>ここにタイトルを入力してください</a:t>
            </a:r>
          </a:p>
        </p:txBody>
      </p:sp>
      <p:sp>
        <p:nvSpPr>
          <p:cNvPr id="2" name="テキスト プレースホルダー 26">
            <a:extLst>
              <a:ext uri="{FF2B5EF4-FFF2-40B4-BE49-F238E27FC236}">
                <a16:creationId xmlns:a16="http://schemas.microsoft.com/office/drawing/2014/main" id="{7BF97B39-5DBC-02F1-20BC-743FFCA297E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9377" y="3645024"/>
            <a:ext cx="7992888" cy="1440158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/>
            </a:lvl1pPr>
          </a:lstStyle>
          <a:p>
            <a:pPr lvl="0"/>
            <a:r>
              <a:rPr kumimoji="1" lang="ja-JP" altLang="en-US"/>
              <a:t>サブタイトル</a:t>
            </a:r>
            <a:endParaRPr kumimoji="1" lang="en-US" altLang="ja-JP" dirty="0"/>
          </a:p>
          <a:p>
            <a:pPr lvl="0"/>
            <a:r>
              <a:rPr kumimoji="1" lang="ja-JP" altLang="en-US"/>
              <a:t>補足説明文</a:t>
            </a:r>
          </a:p>
        </p:txBody>
      </p:sp>
      <p:sp>
        <p:nvSpPr>
          <p:cNvPr id="104" name="正方形/長方形 103">
            <a:extLst>
              <a:ext uri="{FF2B5EF4-FFF2-40B4-BE49-F238E27FC236}">
                <a16:creationId xmlns:a16="http://schemas.microsoft.com/office/drawing/2014/main" id="{B955FF85-3BA8-16DA-6A40-0E738EB4C9BD}"/>
              </a:ext>
            </a:extLst>
          </p:cNvPr>
          <p:cNvSpPr/>
          <p:nvPr userDrawn="1"/>
        </p:nvSpPr>
        <p:spPr>
          <a:xfrm>
            <a:off x="8832304" y="0"/>
            <a:ext cx="335969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1321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FDE41EA7-9F23-5E51-6A54-1D85D00F5F9A}"/>
              </a:ext>
            </a:extLst>
          </p:cNvPr>
          <p:cNvSpPr/>
          <p:nvPr userDrawn="1"/>
        </p:nvSpPr>
        <p:spPr>
          <a:xfrm>
            <a:off x="324084" y="260648"/>
            <a:ext cx="1145545" cy="1094059"/>
          </a:xfrm>
          <a:custGeom>
            <a:avLst/>
            <a:gdLst>
              <a:gd name="connsiteX0" fmla="*/ 1828800 w 1828800"/>
              <a:gd name="connsiteY0" fmla="*/ 0 h 1746606"/>
              <a:gd name="connsiteX1" fmla="*/ 0 w 1828800"/>
              <a:gd name="connsiteY1" fmla="*/ 0 h 1746606"/>
              <a:gd name="connsiteX2" fmla="*/ 0 w 1828800"/>
              <a:gd name="connsiteY2" fmla="*/ 1746606 h 174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1746606">
                <a:moveTo>
                  <a:pt x="1828800" y="0"/>
                </a:moveTo>
                <a:lnTo>
                  <a:pt x="0" y="0"/>
                </a:lnTo>
                <a:lnTo>
                  <a:pt x="0" y="1746606"/>
                </a:lnTo>
              </a:path>
            </a:pathLst>
          </a:custGeom>
          <a:noFill/>
          <a:ln w="44450" cap="rnd" cmpd="dbl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>
            <a:extLst>
              <a:ext uri="{FF2B5EF4-FFF2-40B4-BE49-F238E27FC236}">
                <a16:creationId xmlns:a16="http://schemas.microsoft.com/office/drawing/2014/main" id="{ADE9F08B-F5A1-8315-F5F9-85D24C57A28A}"/>
              </a:ext>
            </a:extLst>
          </p:cNvPr>
          <p:cNvSpPr/>
          <p:nvPr userDrawn="1"/>
        </p:nvSpPr>
        <p:spPr>
          <a:xfrm rot="10800000">
            <a:off x="4358263" y="1084025"/>
            <a:ext cx="1145545" cy="1094059"/>
          </a:xfrm>
          <a:custGeom>
            <a:avLst/>
            <a:gdLst>
              <a:gd name="connsiteX0" fmla="*/ 1828800 w 1828800"/>
              <a:gd name="connsiteY0" fmla="*/ 0 h 1746606"/>
              <a:gd name="connsiteX1" fmla="*/ 0 w 1828800"/>
              <a:gd name="connsiteY1" fmla="*/ 0 h 1746606"/>
              <a:gd name="connsiteX2" fmla="*/ 0 w 1828800"/>
              <a:gd name="connsiteY2" fmla="*/ 1746606 h 174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1746606">
                <a:moveTo>
                  <a:pt x="1828800" y="0"/>
                </a:moveTo>
                <a:lnTo>
                  <a:pt x="0" y="0"/>
                </a:lnTo>
                <a:lnTo>
                  <a:pt x="0" y="1746606"/>
                </a:lnTo>
              </a:path>
            </a:pathLst>
          </a:custGeom>
          <a:noFill/>
          <a:ln w="44450" cap="rnd" cmpd="dbl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タイトル 19">
            <a:extLst>
              <a:ext uri="{FF2B5EF4-FFF2-40B4-BE49-F238E27FC236}">
                <a16:creationId xmlns:a16="http://schemas.microsoft.com/office/drawing/2014/main" id="{D71F9FAB-3ECA-52A4-CEF0-9CF4510E95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79377" y="363482"/>
            <a:ext cx="4896543" cy="1697366"/>
          </a:xfrm>
          <a:prstGeom prst="rect">
            <a:avLst/>
          </a:prstGeom>
        </p:spPr>
        <p:txBody>
          <a:bodyPr lIns="0" tIns="0" rIns="0" bIns="0" anchor="ctr"/>
          <a:lstStyle>
            <a:lvl1pPr>
              <a:lnSpc>
                <a:spcPct val="150000"/>
              </a:lnSpc>
              <a:defRPr sz="4000" b="1"/>
            </a:lvl1pPr>
          </a:lstStyle>
          <a:p>
            <a:r>
              <a:rPr kumimoji="1" lang="ja-JP" altLang="en-US"/>
              <a:t>ここにタイトルを入力してください</a:t>
            </a:r>
          </a:p>
        </p:txBody>
      </p:sp>
      <p:sp>
        <p:nvSpPr>
          <p:cNvPr id="19" name="テキスト プレースホルダー 26">
            <a:extLst>
              <a:ext uri="{FF2B5EF4-FFF2-40B4-BE49-F238E27FC236}">
                <a16:creationId xmlns:a16="http://schemas.microsoft.com/office/drawing/2014/main" id="{2FA85D01-DDD2-995B-5BE3-4AACF000199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096001" y="363944"/>
            <a:ext cx="5771916" cy="1814139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</a:lstStyle>
          <a:p>
            <a:pPr lvl="0"/>
            <a:r>
              <a:rPr kumimoji="1" lang="ja-JP" altLang="en-US"/>
              <a:t>サブタイトル</a:t>
            </a:r>
            <a:endParaRPr kumimoji="1" lang="en-US" altLang="ja-JP" dirty="0"/>
          </a:p>
          <a:p>
            <a:pPr lvl="0"/>
            <a:r>
              <a:rPr kumimoji="1" lang="ja-JP" altLang="en-US"/>
              <a:t>補足説明文</a:t>
            </a:r>
          </a:p>
        </p:txBody>
      </p:sp>
    </p:spTree>
    <p:extLst>
      <p:ext uri="{BB962C8B-B14F-4D97-AF65-F5344CB8AC3E}">
        <p14:creationId xmlns:p14="http://schemas.microsoft.com/office/powerpoint/2010/main" val="11769774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018428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FAB1D45D-DF05-AAD5-1984-8CD793AB5AC6}"/>
              </a:ext>
            </a:extLst>
          </p:cNvPr>
          <p:cNvSpPr/>
          <p:nvPr userDrawn="1"/>
        </p:nvSpPr>
        <p:spPr>
          <a:xfrm>
            <a:off x="734574" y="750663"/>
            <a:ext cx="1145545" cy="1094059"/>
          </a:xfrm>
          <a:custGeom>
            <a:avLst/>
            <a:gdLst>
              <a:gd name="connsiteX0" fmla="*/ 1828800 w 1828800"/>
              <a:gd name="connsiteY0" fmla="*/ 0 h 1746606"/>
              <a:gd name="connsiteX1" fmla="*/ 0 w 1828800"/>
              <a:gd name="connsiteY1" fmla="*/ 0 h 1746606"/>
              <a:gd name="connsiteX2" fmla="*/ 0 w 1828800"/>
              <a:gd name="connsiteY2" fmla="*/ 1746606 h 174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1746606">
                <a:moveTo>
                  <a:pt x="1828800" y="0"/>
                </a:moveTo>
                <a:lnTo>
                  <a:pt x="0" y="0"/>
                </a:lnTo>
                <a:lnTo>
                  <a:pt x="0" y="1746606"/>
                </a:lnTo>
              </a:path>
            </a:pathLst>
          </a:custGeom>
          <a:noFill/>
          <a:ln w="44450" cap="rnd" cmpd="dbl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>
            <a:extLst>
              <a:ext uri="{FF2B5EF4-FFF2-40B4-BE49-F238E27FC236}">
                <a16:creationId xmlns:a16="http://schemas.microsoft.com/office/drawing/2014/main" id="{332340EA-3F9F-D537-EA29-883BD1E86C02}"/>
              </a:ext>
            </a:extLst>
          </p:cNvPr>
          <p:cNvSpPr/>
          <p:nvPr userDrawn="1"/>
        </p:nvSpPr>
        <p:spPr>
          <a:xfrm rot="10800000">
            <a:off x="10304138" y="2881970"/>
            <a:ext cx="1145545" cy="1094059"/>
          </a:xfrm>
          <a:custGeom>
            <a:avLst/>
            <a:gdLst>
              <a:gd name="connsiteX0" fmla="*/ 1828800 w 1828800"/>
              <a:gd name="connsiteY0" fmla="*/ 0 h 1746606"/>
              <a:gd name="connsiteX1" fmla="*/ 0 w 1828800"/>
              <a:gd name="connsiteY1" fmla="*/ 0 h 1746606"/>
              <a:gd name="connsiteX2" fmla="*/ 0 w 1828800"/>
              <a:gd name="connsiteY2" fmla="*/ 1746606 h 174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1746606">
                <a:moveTo>
                  <a:pt x="1828800" y="0"/>
                </a:moveTo>
                <a:lnTo>
                  <a:pt x="0" y="0"/>
                </a:lnTo>
                <a:lnTo>
                  <a:pt x="0" y="1746606"/>
                </a:lnTo>
              </a:path>
            </a:pathLst>
          </a:custGeom>
          <a:noFill/>
          <a:ln w="44450" cap="rnd" cmpd="dbl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タイトル 19">
            <a:extLst>
              <a:ext uri="{FF2B5EF4-FFF2-40B4-BE49-F238E27FC236}">
                <a16:creationId xmlns:a16="http://schemas.microsoft.com/office/drawing/2014/main" id="{EC3273CD-24EB-5A9D-4F0F-783D43488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2253" y="1124744"/>
            <a:ext cx="9847493" cy="253916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5400" b="1"/>
            </a:lvl1pPr>
          </a:lstStyle>
          <a:p>
            <a:r>
              <a:rPr kumimoji="1" lang="ja-JP" altLang="en-US"/>
              <a:t>ここにタイトルを入力してください</a:t>
            </a:r>
          </a:p>
        </p:txBody>
      </p:sp>
      <p:sp>
        <p:nvSpPr>
          <p:cNvPr id="4" name="テキスト プレースホルダー 26">
            <a:extLst>
              <a:ext uri="{FF2B5EF4-FFF2-40B4-BE49-F238E27FC236}">
                <a16:creationId xmlns:a16="http://schemas.microsoft.com/office/drawing/2014/main" id="{E2E913C5-5607-F169-0955-EC0E2523F62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172252" y="4293096"/>
            <a:ext cx="9847493" cy="1440158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</a:lstStyle>
          <a:p>
            <a:pPr lvl="0"/>
            <a:r>
              <a:rPr kumimoji="1" lang="ja-JP" altLang="en-US"/>
              <a:t>サブタイトル</a:t>
            </a:r>
            <a:endParaRPr kumimoji="1" lang="en-US" altLang="ja-JP" dirty="0"/>
          </a:p>
          <a:p>
            <a:pPr lvl="0"/>
            <a:r>
              <a:rPr kumimoji="1" lang="ja-JP" altLang="en-US"/>
              <a:t>補足説明文</a:t>
            </a:r>
          </a:p>
        </p:txBody>
      </p:sp>
    </p:spTree>
    <p:extLst>
      <p:ext uri="{BB962C8B-B14F-4D97-AF65-F5344CB8AC3E}">
        <p14:creationId xmlns:p14="http://schemas.microsoft.com/office/powerpoint/2010/main" val="205461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インデック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>
            <a:extLst>
              <a:ext uri="{FF2B5EF4-FFF2-40B4-BE49-F238E27FC236}">
                <a16:creationId xmlns:a16="http://schemas.microsoft.com/office/drawing/2014/main" id="{824EAA48-C7A2-2539-318B-49CD44595BD7}"/>
              </a:ext>
            </a:extLst>
          </p:cNvPr>
          <p:cNvSpPr/>
          <p:nvPr userDrawn="1"/>
        </p:nvSpPr>
        <p:spPr>
          <a:xfrm flipV="1">
            <a:off x="1884871" y="2131163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ED438D6-4C96-5F5D-92AE-FBCEC79051DB}"/>
              </a:ext>
            </a:extLst>
          </p:cNvPr>
          <p:cNvSpPr/>
          <p:nvPr userDrawn="1"/>
        </p:nvSpPr>
        <p:spPr>
          <a:xfrm>
            <a:off x="763489" y="1796361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01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534CFE-9452-A104-94FF-C1B06B953F6A}"/>
              </a:ext>
            </a:extLst>
          </p:cNvPr>
          <p:cNvSpPr/>
          <p:nvPr userDrawn="1"/>
        </p:nvSpPr>
        <p:spPr>
          <a:xfrm>
            <a:off x="335360" y="471127"/>
            <a:ext cx="4639220" cy="925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5400" b="1" dirty="0">
                <a:solidFill>
                  <a:srgbClr val="0DCF9B">
                    <a:alpha val="50000"/>
                  </a:srgbClr>
                </a:solidFill>
                <a:latin typeface="Hiragino Sans W6" panose="020B0400000000000000" pitchFamily="34" charset="-128"/>
                <a:ea typeface="Hiragino Sans W6" panose="020B0400000000000000" pitchFamily="34" charset="-128"/>
                <a:cs typeface="Aharoni" panose="02010803020104030203" pitchFamily="2" charset="-79"/>
              </a:rPr>
              <a:t>CONTENTS</a:t>
            </a:r>
            <a:endParaRPr kumimoji="1" lang="ja-JP" altLang="en-US" sz="5400" b="1">
              <a:solidFill>
                <a:srgbClr val="0DCF9B">
                  <a:alpha val="50000"/>
                </a:srgbClr>
              </a:solidFill>
              <a:latin typeface="Hiragino Sans W6" panose="020B0400000000000000" pitchFamily="34" charset="-128"/>
              <a:ea typeface="Hiragino Sans W6" panose="020B0400000000000000" pitchFamily="34" charset="-128"/>
              <a:cs typeface="Aharoni" panose="02010803020104030203" pitchFamily="2" charset="-79"/>
            </a:endParaRPr>
          </a:p>
        </p:txBody>
      </p:sp>
      <p:sp>
        <p:nvSpPr>
          <p:cNvPr id="10" name="フリーフォーム 9">
            <a:extLst>
              <a:ext uri="{FF2B5EF4-FFF2-40B4-BE49-F238E27FC236}">
                <a16:creationId xmlns:a16="http://schemas.microsoft.com/office/drawing/2014/main" id="{F2B554F0-0A2A-E862-453C-437BDC8E372B}"/>
              </a:ext>
            </a:extLst>
          </p:cNvPr>
          <p:cNvSpPr/>
          <p:nvPr userDrawn="1"/>
        </p:nvSpPr>
        <p:spPr>
          <a:xfrm flipV="1">
            <a:off x="1876524" y="3801320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9839291F-1D32-6F26-1DDC-00D6E1FF79FB}"/>
              </a:ext>
            </a:extLst>
          </p:cNvPr>
          <p:cNvSpPr/>
          <p:nvPr userDrawn="1"/>
        </p:nvSpPr>
        <p:spPr>
          <a:xfrm>
            <a:off x="755142" y="3466518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02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2B4C987F-12D2-0284-E24C-5B5EC3ECB066}"/>
              </a:ext>
            </a:extLst>
          </p:cNvPr>
          <p:cNvSpPr/>
          <p:nvPr userDrawn="1"/>
        </p:nvSpPr>
        <p:spPr>
          <a:xfrm flipV="1">
            <a:off x="1884871" y="5413063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C8144D51-51F2-ED46-8428-CB99D222F485}"/>
              </a:ext>
            </a:extLst>
          </p:cNvPr>
          <p:cNvSpPr/>
          <p:nvPr userDrawn="1"/>
        </p:nvSpPr>
        <p:spPr>
          <a:xfrm>
            <a:off x="763489" y="5078261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03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88E3D998-D10F-B65E-CE40-2CA2839194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41510" y="2286943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4" name="テキスト プレースホルダー 22">
            <a:extLst>
              <a:ext uri="{FF2B5EF4-FFF2-40B4-BE49-F238E27FC236}">
                <a16:creationId xmlns:a16="http://schemas.microsoft.com/office/drawing/2014/main" id="{4BEEFEAD-AAB0-7AAF-9A6B-D79FBD2202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41510" y="3954969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5" name="テキスト プレースホルダー 22">
            <a:extLst>
              <a:ext uri="{FF2B5EF4-FFF2-40B4-BE49-F238E27FC236}">
                <a16:creationId xmlns:a16="http://schemas.microsoft.com/office/drawing/2014/main" id="{3E46B4C2-EE4B-8A26-0AD3-ADBA28305C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41510" y="5582802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8" name="テキスト プレースホルダー 26">
            <a:extLst>
              <a:ext uri="{FF2B5EF4-FFF2-40B4-BE49-F238E27FC236}">
                <a16:creationId xmlns:a16="http://schemas.microsoft.com/office/drawing/2014/main" id="{CAB0935E-9B6B-0FB5-FD45-B626E64E5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41510" y="3416721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29" name="テキスト プレースホルダー 26">
            <a:extLst>
              <a:ext uri="{FF2B5EF4-FFF2-40B4-BE49-F238E27FC236}">
                <a16:creationId xmlns:a16="http://schemas.microsoft.com/office/drawing/2014/main" id="{CA4705C9-45DD-9CF6-B3E3-6E72FA0B0E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41510" y="5014408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30" name="テキスト プレースホルダー 26">
            <a:extLst>
              <a:ext uri="{FF2B5EF4-FFF2-40B4-BE49-F238E27FC236}">
                <a16:creationId xmlns:a16="http://schemas.microsoft.com/office/drawing/2014/main" id="{59351189-19B3-34BA-18C5-0E91B46BF9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41510" y="1748694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2" name="フリーフォーム 1">
            <a:extLst>
              <a:ext uri="{FF2B5EF4-FFF2-40B4-BE49-F238E27FC236}">
                <a16:creationId xmlns:a16="http://schemas.microsoft.com/office/drawing/2014/main" id="{E8B1EC8C-9CBD-97D2-6C65-46328637B6FC}"/>
              </a:ext>
            </a:extLst>
          </p:cNvPr>
          <p:cNvSpPr/>
          <p:nvPr userDrawn="1"/>
        </p:nvSpPr>
        <p:spPr>
          <a:xfrm flipV="1">
            <a:off x="7709201" y="2131163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0887666F-5237-C15F-EAE1-0ADCB1851EF2}"/>
              </a:ext>
            </a:extLst>
          </p:cNvPr>
          <p:cNvSpPr/>
          <p:nvPr userDrawn="1"/>
        </p:nvSpPr>
        <p:spPr>
          <a:xfrm>
            <a:off x="6587819" y="1796361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04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4" name="フリーフォーム 3">
            <a:extLst>
              <a:ext uri="{FF2B5EF4-FFF2-40B4-BE49-F238E27FC236}">
                <a16:creationId xmlns:a16="http://schemas.microsoft.com/office/drawing/2014/main" id="{7718608B-32F3-3A49-3289-58BCB6C33C1C}"/>
              </a:ext>
            </a:extLst>
          </p:cNvPr>
          <p:cNvSpPr/>
          <p:nvPr userDrawn="1"/>
        </p:nvSpPr>
        <p:spPr>
          <a:xfrm flipV="1">
            <a:off x="7700854" y="3801320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B5DE7EAB-A4A5-FDF8-B606-730CB8B7FE7B}"/>
              </a:ext>
            </a:extLst>
          </p:cNvPr>
          <p:cNvSpPr/>
          <p:nvPr userDrawn="1"/>
        </p:nvSpPr>
        <p:spPr>
          <a:xfrm>
            <a:off x="6579472" y="3466518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05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9" name="フリーフォーム 8">
            <a:extLst>
              <a:ext uri="{FF2B5EF4-FFF2-40B4-BE49-F238E27FC236}">
                <a16:creationId xmlns:a16="http://schemas.microsoft.com/office/drawing/2014/main" id="{587D0248-E46F-9E56-9B34-3BC2B8C9E82C}"/>
              </a:ext>
            </a:extLst>
          </p:cNvPr>
          <p:cNvSpPr/>
          <p:nvPr userDrawn="1"/>
        </p:nvSpPr>
        <p:spPr>
          <a:xfrm flipV="1">
            <a:off x="7709201" y="5413063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角丸四角形 11">
            <a:extLst>
              <a:ext uri="{FF2B5EF4-FFF2-40B4-BE49-F238E27FC236}">
                <a16:creationId xmlns:a16="http://schemas.microsoft.com/office/drawing/2014/main" id="{87B9A61C-0BF7-90A6-8A17-0BC083772DC0}"/>
              </a:ext>
            </a:extLst>
          </p:cNvPr>
          <p:cNvSpPr/>
          <p:nvPr userDrawn="1"/>
        </p:nvSpPr>
        <p:spPr>
          <a:xfrm>
            <a:off x="6587819" y="5078261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06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3" name="テキスト プレースホルダー 22">
            <a:extLst>
              <a:ext uri="{FF2B5EF4-FFF2-40B4-BE49-F238E27FC236}">
                <a16:creationId xmlns:a16="http://schemas.microsoft.com/office/drawing/2014/main" id="{5EA9AD31-4909-74BB-FF83-922B42E021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765840" y="2286943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18" name="テキスト プレースホルダー 22">
            <a:extLst>
              <a:ext uri="{FF2B5EF4-FFF2-40B4-BE49-F238E27FC236}">
                <a16:creationId xmlns:a16="http://schemas.microsoft.com/office/drawing/2014/main" id="{E4A9364E-3B6F-4FE6-94B1-AE951718CF4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765840" y="3954969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19" name="テキスト プレースホルダー 22">
            <a:extLst>
              <a:ext uri="{FF2B5EF4-FFF2-40B4-BE49-F238E27FC236}">
                <a16:creationId xmlns:a16="http://schemas.microsoft.com/office/drawing/2014/main" id="{A8F75E2C-F150-ECB2-165D-48C4E413921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765840" y="5582802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2" name="テキスト プレースホルダー 26">
            <a:extLst>
              <a:ext uri="{FF2B5EF4-FFF2-40B4-BE49-F238E27FC236}">
                <a16:creationId xmlns:a16="http://schemas.microsoft.com/office/drawing/2014/main" id="{3D73DA7E-82CB-61D0-68AA-30F256ABE1B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765840" y="3416721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26" name="テキスト プレースホルダー 26">
            <a:extLst>
              <a:ext uri="{FF2B5EF4-FFF2-40B4-BE49-F238E27FC236}">
                <a16:creationId xmlns:a16="http://schemas.microsoft.com/office/drawing/2014/main" id="{FE4C5874-52B1-5959-6C1A-E2B5262DC7B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765840" y="5014408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27" name="テキスト プレースホルダー 26">
            <a:extLst>
              <a:ext uri="{FF2B5EF4-FFF2-40B4-BE49-F238E27FC236}">
                <a16:creationId xmlns:a16="http://schemas.microsoft.com/office/drawing/2014/main" id="{380E0405-8AC1-D701-1555-2EC55C63E572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765840" y="1748694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6138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＆インデック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>
            <a:extLst>
              <a:ext uri="{FF2B5EF4-FFF2-40B4-BE49-F238E27FC236}">
                <a16:creationId xmlns:a16="http://schemas.microsoft.com/office/drawing/2014/main" id="{824EAA48-C7A2-2539-318B-49CD44595BD7}"/>
              </a:ext>
            </a:extLst>
          </p:cNvPr>
          <p:cNvSpPr/>
          <p:nvPr userDrawn="1"/>
        </p:nvSpPr>
        <p:spPr>
          <a:xfrm flipV="1">
            <a:off x="8077559" y="2131163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ED438D6-4C96-5F5D-92AE-FBCEC79051DB}"/>
              </a:ext>
            </a:extLst>
          </p:cNvPr>
          <p:cNvSpPr/>
          <p:nvPr userDrawn="1"/>
        </p:nvSpPr>
        <p:spPr>
          <a:xfrm>
            <a:off x="6956177" y="1796361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01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77534CFE-9452-A104-94FF-C1B06B953F6A}"/>
              </a:ext>
            </a:extLst>
          </p:cNvPr>
          <p:cNvSpPr/>
          <p:nvPr userDrawn="1"/>
        </p:nvSpPr>
        <p:spPr>
          <a:xfrm>
            <a:off x="6528048" y="471127"/>
            <a:ext cx="4639220" cy="92517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5400" b="1" dirty="0">
                <a:solidFill>
                  <a:srgbClr val="0DCF9B">
                    <a:alpha val="50000"/>
                  </a:srgbClr>
                </a:solidFill>
                <a:latin typeface="Hiragino Sans W6" panose="020B0400000000000000" pitchFamily="34" charset="-128"/>
                <a:ea typeface="Hiragino Sans W6" panose="020B0400000000000000" pitchFamily="34" charset="-128"/>
                <a:cs typeface="Aharoni" panose="02010803020104030203" pitchFamily="2" charset="-79"/>
              </a:rPr>
              <a:t>CONTENTS</a:t>
            </a:r>
            <a:endParaRPr kumimoji="1" lang="ja-JP" altLang="en-US" sz="5400" b="1">
              <a:solidFill>
                <a:srgbClr val="0DCF9B">
                  <a:alpha val="50000"/>
                </a:srgbClr>
              </a:solidFill>
              <a:latin typeface="Hiragino Sans W6" panose="020B0400000000000000" pitchFamily="34" charset="-128"/>
              <a:ea typeface="Hiragino Sans W6" panose="020B0400000000000000" pitchFamily="34" charset="-128"/>
              <a:cs typeface="Aharoni" panose="02010803020104030203" pitchFamily="2" charset="-79"/>
            </a:endParaRPr>
          </a:p>
        </p:txBody>
      </p:sp>
      <p:sp>
        <p:nvSpPr>
          <p:cNvPr id="10" name="フリーフォーム 9">
            <a:extLst>
              <a:ext uri="{FF2B5EF4-FFF2-40B4-BE49-F238E27FC236}">
                <a16:creationId xmlns:a16="http://schemas.microsoft.com/office/drawing/2014/main" id="{F2B554F0-0A2A-E862-453C-437BDC8E372B}"/>
              </a:ext>
            </a:extLst>
          </p:cNvPr>
          <p:cNvSpPr/>
          <p:nvPr userDrawn="1"/>
        </p:nvSpPr>
        <p:spPr>
          <a:xfrm flipV="1">
            <a:off x="8069212" y="3801320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9839291F-1D32-6F26-1DDC-00D6E1FF79FB}"/>
              </a:ext>
            </a:extLst>
          </p:cNvPr>
          <p:cNvSpPr/>
          <p:nvPr userDrawn="1"/>
        </p:nvSpPr>
        <p:spPr>
          <a:xfrm>
            <a:off x="6947830" y="3466518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02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2B4C987F-12D2-0284-E24C-5B5EC3ECB066}"/>
              </a:ext>
            </a:extLst>
          </p:cNvPr>
          <p:cNvSpPr/>
          <p:nvPr userDrawn="1"/>
        </p:nvSpPr>
        <p:spPr>
          <a:xfrm flipV="1">
            <a:off x="8077559" y="5413063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C8144D51-51F2-ED46-8428-CB99D222F485}"/>
              </a:ext>
            </a:extLst>
          </p:cNvPr>
          <p:cNvSpPr/>
          <p:nvPr userDrawn="1"/>
        </p:nvSpPr>
        <p:spPr>
          <a:xfrm>
            <a:off x="6956177" y="5078261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03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FAB1D45D-DF05-AAD5-1984-8CD793AB5AC6}"/>
              </a:ext>
            </a:extLst>
          </p:cNvPr>
          <p:cNvSpPr/>
          <p:nvPr userDrawn="1"/>
        </p:nvSpPr>
        <p:spPr>
          <a:xfrm>
            <a:off x="551997" y="750663"/>
            <a:ext cx="1145545" cy="1094059"/>
          </a:xfrm>
          <a:custGeom>
            <a:avLst/>
            <a:gdLst>
              <a:gd name="connsiteX0" fmla="*/ 1828800 w 1828800"/>
              <a:gd name="connsiteY0" fmla="*/ 0 h 1746606"/>
              <a:gd name="connsiteX1" fmla="*/ 0 w 1828800"/>
              <a:gd name="connsiteY1" fmla="*/ 0 h 1746606"/>
              <a:gd name="connsiteX2" fmla="*/ 0 w 1828800"/>
              <a:gd name="connsiteY2" fmla="*/ 1746606 h 174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1746606">
                <a:moveTo>
                  <a:pt x="1828800" y="0"/>
                </a:moveTo>
                <a:lnTo>
                  <a:pt x="0" y="0"/>
                </a:lnTo>
                <a:lnTo>
                  <a:pt x="0" y="1746606"/>
                </a:lnTo>
              </a:path>
            </a:pathLst>
          </a:custGeom>
          <a:noFill/>
          <a:ln w="44450" cap="rnd" cmpd="dbl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リーフォーム 16">
            <a:extLst>
              <a:ext uri="{FF2B5EF4-FFF2-40B4-BE49-F238E27FC236}">
                <a16:creationId xmlns:a16="http://schemas.microsoft.com/office/drawing/2014/main" id="{332340EA-3F9F-D537-EA29-883BD1E86C02}"/>
              </a:ext>
            </a:extLst>
          </p:cNvPr>
          <p:cNvSpPr/>
          <p:nvPr userDrawn="1"/>
        </p:nvSpPr>
        <p:spPr>
          <a:xfrm rot="10800000">
            <a:off x="4784526" y="2881970"/>
            <a:ext cx="1145545" cy="1094059"/>
          </a:xfrm>
          <a:custGeom>
            <a:avLst/>
            <a:gdLst>
              <a:gd name="connsiteX0" fmla="*/ 1828800 w 1828800"/>
              <a:gd name="connsiteY0" fmla="*/ 0 h 1746606"/>
              <a:gd name="connsiteX1" fmla="*/ 0 w 1828800"/>
              <a:gd name="connsiteY1" fmla="*/ 0 h 1746606"/>
              <a:gd name="connsiteX2" fmla="*/ 0 w 1828800"/>
              <a:gd name="connsiteY2" fmla="*/ 1746606 h 174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1746606">
                <a:moveTo>
                  <a:pt x="1828800" y="0"/>
                </a:moveTo>
                <a:lnTo>
                  <a:pt x="0" y="0"/>
                </a:lnTo>
                <a:lnTo>
                  <a:pt x="0" y="1746606"/>
                </a:lnTo>
              </a:path>
            </a:pathLst>
          </a:custGeom>
          <a:noFill/>
          <a:ln w="44450" cap="rnd" cmpd="dbl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タイトル 19">
            <a:extLst>
              <a:ext uri="{FF2B5EF4-FFF2-40B4-BE49-F238E27FC236}">
                <a16:creationId xmlns:a16="http://schemas.microsoft.com/office/drawing/2014/main" id="{EC3273CD-24EB-5A9D-4F0F-783D43488F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34574" y="1009322"/>
            <a:ext cx="5041760" cy="253916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defRPr sz="5400" b="1"/>
            </a:lvl1pPr>
          </a:lstStyle>
          <a:p>
            <a:r>
              <a:rPr kumimoji="1" lang="ja-JP" altLang="en-US"/>
              <a:t>ここにタイトルを入力してください</a:t>
            </a:r>
          </a:p>
        </p:txBody>
      </p:sp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88E3D998-D10F-B65E-CE40-2CA2839194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040216" y="2286943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4" name="テキスト プレースホルダー 22">
            <a:extLst>
              <a:ext uri="{FF2B5EF4-FFF2-40B4-BE49-F238E27FC236}">
                <a16:creationId xmlns:a16="http://schemas.microsoft.com/office/drawing/2014/main" id="{4BEEFEAD-AAB0-7AAF-9A6B-D79FBD2202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040216" y="3954969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5" name="テキスト プレースホルダー 22">
            <a:extLst>
              <a:ext uri="{FF2B5EF4-FFF2-40B4-BE49-F238E27FC236}">
                <a16:creationId xmlns:a16="http://schemas.microsoft.com/office/drawing/2014/main" id="{3E46B4C2-EE4B-8A26-0AD3-ADBA28305C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040216" y="5582802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8" name="テキスト プレースホルダー 26">
            <a:extLst>
              <a:ext uri="{FF2B5EF4-FFF2-40B4-BE49-F238E27FC236}">
                <a16:creationId xmlns:a16="http://schemas.microsoft.com/office/drawing/2014/main" id="{CAB0935E-9B6B-0FB5-FD45-B626E64E5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040216" y="3416721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29" name="テキスト プレースホルダー 26">
            <a:extLst>
              <a:ext uri="{FF2B5EF4-FFF2-40B4-BE49-F238E27FC236}">
                <a16:creationId xmlns:a16="http://schemas.microsoft.com/office/drawing/2014/main" id="{CA4705C9-45DD-9CF6-B3E3-6E72FA0B0E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040216" y="5014408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30" name="テキスト プレースホルダー 26">
            <a:extLst>
              <a:ext uri="{FF2B5EF4-FFF2-40B4-BE49-F238E27FC236}">
                <a16:creationId xmlns:a16="http://schemas.microsoft.com/office/drawing/2014/main" id="{59351189-19B3-34BA-18C5-0E91B46BF9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040216" y="1748694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31" name="テキスト プレースホルダー 26">
            <a:extLst>
              <a:ext uri="{FF2B5EF4-FFF2-40B4-BE49-F238E27FC236}">
                <a16:creationId xmlns:a16="http://schemas.microsoft.com/office/drawing/2014/main" id="{10BEDC9D-D535-F2FB-DEC3-6145D586CF3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34574" y="4457028"/>
            <a:ext cx="5041760" cy="1037181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</a:lstStyle>
          <a:p>
            <a:pPr lvl="0"/>
            <a:r>
              <a:rPr kumimoji="1" lang="ja-JP" altLang="en-US"/>
              <a:t>サブタイトル</a:t>
            </a:r>
            <a:endParaRPr kumimoji="1" lang="en-US" altLang="ja-JP" dirty="0"/>
          </a:p>
          <a:p>
            <a:pPr lvl="0"/>
            <a:r>
              <a:rPr kumimoji="1" lang="ja-JP" altLang="en-US"/>
              <a:t>補足説明文</a:t>
            </a:r>
          </a:p>
        </p:txBody>
      </p:sp>
    </p:spTree>
    <p:extLst>
      <p:ext uri="{BB962C8B-B14F-4D97-AF65-F5344CB8AC3E}">
        <p14:creationId xmlns:p14="http://schemas.microsoft.com/office/powerpoint/2010/main" val="3918943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24BA9967-F032-A5E3-5DFB-D306A5BA9770}"/>
              </a:ext>
            </a:extLst>
          </p:cNvPr>
          <p:cNvCxnSpPr>
            <a:cxnSpLocks/>
          </p:cNvCxnSpPr>
          <p:nvPr userDrawn="1"/>
        </p:nvCxnSpPr>
        <p:spPr>
          <a:xfrm>
            <a:off x="727446" y="3407919"/>
            <a:ext cx="10737109" cy="0"/>
          </a:xfrm>
          <a:prstGeom prst="line">
            <a:avLst/>
          </a:prstGeom>
          <a:ln w="44450" cap="rnd">
            <a:solidFill>
              <a:srgbClr val="0DCF9B">
                <a:alpha val="50000"/>
              </a:srgbClr>
            </a:solidFill>
            <a:round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1" name="テキスト プレースホルダー 60">
            <a:extLst>
              <a:ext uri="{FF2B5EF4-FFF2-40B4-BE49-F238E27FC236}">
                <a16:creationId xmlns:a16="http://schemas.microsoft.com/office/drawing/2014/main" id="{844EB21E-7AFE-0C99-2DA5-E199037A092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10276" y="2636912"/>
            <a:ext cx="10571447" cy="650794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4400" b="1" i="0">
                <a:solidFill>
                  <a:srgbClr val="0DCF9B"/>
                </a:solidFill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pPr lvl="0"/>
            <a:endParaRPr kumimoji="1"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0967076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B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>
            <a:extLst>
              <a:ext uri="{FF2B5EF4-FFF2-40B4-BE49-F238E27FC236}">
                <a16:creationId xmlns:a16="http://schemas.microsoft.com/office/drawing/2014/main" id="{824EAA48-C7A2-2539-318B-49CD44595BD7}"/>
              </a:ext>
            </a:extLst>
          </p:cNvPr>
          <p:cNvSpPr/>
          <p:nvPr userDrawn="1"/>
        </p:nvSpPr>
        <p:spPr>
          <a:xfrm flipV="1">
            <a:off x="1884871" y="896956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ED438D6-4C96-5F5D-92AE-FBCEC79051DB}"/>
              </a:ext>
            </a:extLst>
          </p:cNvPr>
          <p:cNvSpPr/>
          <p:nvPr userDrawn="1"/>
        </p:nvSpPr>
        <p:spPr>
          <a:xfrm>
            <a:off x="763489" y="562154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01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0" name="フリーフォーム 9">
            <a:extLst>
              <a:ext uri="{FF2B5EF4-FFF2-40B4-BE49-F238E27FC236}">
                <a16:creationId xmlns:a16="http://schemas.microsoft.com/office/drawing/2014/main" id="{F2B554F0-0A2A-E862-453C-437BDC8E372B}"/>
              </a:ext>
            </a:extLst>
          </p:cNvPr>
          <p:cNvSpPr/>
          <p:nvPr userDrawn="1"/>
        </p:nvSpPr>
        <p:spPr>
          <a:xfrm flipV="1">
            <a:off x="1876524" y="3064100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9839291F-1D32-6F26-1DDC-00D6E1FF79FB}"/>
              </a:ext>
            </a:extLst>
          </p:cNvPr>
          <p:cNvSpPr/>
          <p:nvPr userDrawn="1"/>
        </p:nvSpPr>
        <p:spPr>
          <a:xfrm>
            <a:off x="755142" y="2729298"/>
            <a:ext cx="792088" cy="792088"/>
          </a:xfrm>
          <a:prstGeom prst="roundRect">
            <a:avLst>
              <a:gd name="adj" fmla="val 6863"/>
            </a:avLst>
          </a:prstGeom>
          <a:solidFill>
            <a:schemeClr val="tx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02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2B4C987F-12D2-0284-E24C-5B5EC3ECB066}"/>
              </a:ext>
            </a:extLst>
          </p:cNvPr>
          <p:cNvSpPr/>
          <p:nvPr userDrawn="1"/>
        </p:nvSpPr>
        <p:spPr>
          <a:xfrm flipV="1">
            <a:off x="1884871" y="5238771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C8144D51-51F2-ED46-8428-CB99D222F485}"/>
              </a:ext>
            </a:extLst>
          </p:cNvPr>
          <p:cNvSpPr/>
          <p:nvPr userDrawn="1"/>
        </p:nvSpPr>
        <p:spPr>
          <a:xfrm>
            <a:off x="763489" y="4903969"/>
            <a:ext cx="792088" cy="792088"/>
          </a:xfrm>
          <a:prstGeom prst="roundRect">
            <a:avLst>
              <a:gd name="adj" fmla="val 6863"/>
            </a:avLst>
          </a:prstGeom>
          <a:solidFill>
            <a:schemeClr val="tx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03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88E3D998-D10F-B65E-CE40-2CA2839194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41510" y="1052736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/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4" name="テキスト プレースホルダー 22">
            <a:extLst>
              <a:ext uri="{FF2B5EF4-FFF2-40B4-BE49-F238E27FC236}">
                <a16:creationId xmlns:a16="http://schemas.microsoft.com/office/drawing/2014/main" id="{4BEEFEAD-AAB0-7AAF-9A6B-D79FBD2202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41510" y="3217749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5" name="テキスト プレースホルダー 22">
            <a:extLst>
              <a:ext uri="{FF2B5EF4-FFF2-40B4-BE49-F238E27FC236}">
                <a16:creationId xmlns:a16="http://schemas.microsoft.com/office/drawing/2014/main" id="{3E46B4C2-EE4B-8A26-0AD3-ADBA28305C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41510" y="5408510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8" name="テキスト プレースホルダー 26">
            <a:extLst>
              <a:ext uri="{FF2B5EF4-FFF2-40B4-BE49-F238E27FC236}">
                <a16:creationId xmlns:a16="http://schemas.microsoft.com/office/drawing/2014/main" id="{CAB0935E-9B6B-0FB5-FD45-B626E64E5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41510" y="2679501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29" name="テキスト プレースホルダー 26">
            <a:extLst>
              <a:ext uri="{FF2B5EF4-FFF2-40B4-BE49-F238E27FC236}">
                <a16:creationId xmlns:a16="http://schemas.microsoft.com/office/drawing/2014/main" id="{CA4705C9-45DD-9CF6-B3E3-6E72FA0B0E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41510" y="4840116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30" name="テキスト プレースホルダー 26">
            <a:extLst>
              <a:ext uri="{FF2B5EF4-FFF2-40B4-BE49-F238E27FC236}">
                <a16:creationId xmlns:a16="http://schemas.microsoft.com/office/drawing/2014/main" id="{59351189-19B3-34BA-18C5-0E91B46BF9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41510" y="514487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endParaRPr kumimoji="1" lang="ja-JP" altLang="en-US"/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F359D61F-22CF-AFA3-3295-5B659EE6730D}"/>
              </a:ext>
            </a:extLst>
          </p:cNvPr>
          <p:cNvSpPr/>
          <p:nvPr userDrawn="1"/>
        </p:nvSpPr>
        <p:spPr>
          <a:xfrm>
            <a:off x="8832304" y="0"/>
            <a:ext cx="335969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20760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B-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>
            <a:extLst>
              <a:ext uri="{FF2B5EF4-FFF2-40B4-BE49-F238E27FC236}">
                <a16:creationId xmlns:a16="http://schemas.microsoft.com/office/drawing/2014/main" id="{824EAA48-C7A2-2539-318B-49CD44595BD7}"/>
              </a:ext>
            </a:extLst>
          </p:cNvPr>
          <p:cNvSpPr/>
          <p:nvPr userDrawn="1"/>
        </p:nvSpPr>
        <p:spPr>
          <a:xfrm flipV="1">
            <a:off x="1884871" y="896956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ED438D6-4C96-5F5D-92AE-FBCEC79051DB}"/>
              </a:ext>
            </a:extLst>
          </p:cNvPr>
          <p:cNvSpPr/>
          <p:nvPr userDrawn="1"/>
        </p:nvSpPr>
        <p:spPr>
          <a:xfrm>
            <a:off x="763489" y="562154"/>
            <a:ext cx="792088" cy="792088"/>
          </a:xfrm>
          <a:prstGeom prst="roundRect">
            <a:avLst>
              <a:gd name="adj" fmla="val 6863"/>
            </a:avLst>
          </a:prstGeom>
          <a:solidFill>
            <a:schemeClr val="tx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01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0" name="フリーフォーム 9">
            <a:extLst>
              <a:ext uri="{FF2B5EF4-FFF2-40B4-BE49-F238E27FC236}">
                <a16:creationId xmlns:a16="http://schemas.microsoft.com/office/drawing/2014/main" id="{F2B554F0-0A2A-E862-453C-437BDC8E372B}"/>
              </a:ext>
            </a:extLst>
          </p:cNvPr>
          <p:cNvSpPr/>
          <p:nvPr userDrawn="1"/>
        </p:nvSpPr>
        <p:spPr>
          <a:xfrm flipV="1">
            <a:off x="1876524" y="3064100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9839291F-1D32-6F26-1DDC-00D6E1FF79FB}"/>
              </a:ext>
            </a:extLst>
          </p:cNvPr>
          <p:cNvSpPr/>
          <p:nvPr userDrawn="1"/>
        </p:nvSpPr>
        <p:spPr>
          <a:xfrm>
            <a:off x="755142" y="2729298"/>
            <a:ext cx="792088" cy="792088"/>
          </a:xfrm>
          <a:prstGeom prst="roundRect">
            <a:avLst>
              <a:gd name="adj" fmla="val 6863"/>
            </a:avLst>
          </a:prstGeom>
          <a:solidFill>
            <a:schemeClr val="accent3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02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2B4C987F-12D2-0284-E24C-5B5EC3ECB066}"/>
              </a:ext>
            </a:extLst>
          </p:cNvPr>
          <p:cNvSpPr/>
          <p:nvPr userDrawn="1"/>
        </p:nvSpPr>
        <p:spPr>
          <a:xfrm flipV="1">
            <a:off x="1884871" y="5238771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C8144D51-51F2-ED46-8428-CB99D222F485}"/>
              </a:ext>
            </a:extLst>
          </p:cNvPr>
          <p:cNvSpPr/>
          <p:nvPr userDrawn="1"/>
        </p:nvSpPr>
        <p:spPr>
          <a:xfrm>
            <a:off x="763489" y="4903969"/>
            <a:ext cx="792088" cy="792088"/>
          </a:xfrm>
          <a:prstGeom prst="roundRect">
            <a:avLst>
              <a:gd name="adj" fmla="val 6863"/>
            </a:avLst>
          </a:prstGeom>
          <a:solidFill>
            <a:schemeClr val="tx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03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88E3D998-D10F-B65E-CE40-2CA2839194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41510" y="1052736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4" name="テキスト プレースホルダー 22">
            <a:extLst>
              <a:ext uri="{FF2B5EF4-FFF2-40B4-BE49-F238E27FC236}">
                <a16:creationId xmlns:a16="http://schemas.microsoft.com/office/drawing/2014/main" id="{4BEEFEAD-AAB0-7AAF-9A6B-D79FBD2202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41510" y="3217749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5" name="テキスト プレースホルダー 22">
            <a:extLst>
              <a:ext uri="{FF2B5EF4-FFF2-40B4-BE49-F238E27FC236}">
                <a16:creationId xmlns:a16="http://schemas.microsoft.com/office/drawing/2014/main" id="{3E46B4C2-EE4B-8A26-0AD3-ADBA28305C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41510" y="5408510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8" name="テキスト プレースホルダー 26">
            <a:extLst>
              <a:ext uri="{FF2B5EF4-FFF2-40B4-BE49-F238E27FC236}">
                <a16:creationId xmlns:a16="http://schemas.microsoft.com/office/drawing/2014/main" id="{CAB0935E-9B6B-0FB5-FD45-B626E64E5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41510" y="2679501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29" name="テキスト プレースホルダー 26">
            <a:extLst>
              <a:ext uri="{FF2B5EF4-FFF2-40B4-BE49-F238E27FC236}">
                <a16:creationId xmlns:a16="http://schemas.microsoft.com/office/drawing/2014/main" id="{CA4705C9-45DD-9CF6-B3E3-6E72FA0B0E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41510" y="4840116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30" name="テキスト プレースホルダー 26">
            <a:extLst>
              <a:ext uri="{FF2B5EF4-FFF2-40B4-BE49-F238E27FC236}">
                <a16:creationId xmlns:a16="http://schemas.microsoft.com/office/drawing/2014/main" id="{59351189-19B3-34BA-18C5-0E91B46BF9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41510" y="514487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B685F1BF-AEE0-E1CE-F627-40EF4E92436A}"/>
              </a:ext>
            </a:extLst>
          </p:cNvPr>
          <p:cNvSpPr/>
          <p:nvPr userDrawn="1"/>
        </p:nvSpPr>
        <p:spPr>
          <a:xfrm>
            <a:off x="8832304" y="0"/>
            <a:ext cx="335969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12831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中表紙B-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フリーフォーム 4">
            <a:extLst>
              <a:ext uri="{FF2B5EF4-FFF2-40B4-BE49-F238E27FC236}">
                <a16:creationId xmlns:a16="http://schemas.microsoft.com/office/drawing/2014/main" id="{824EAA48-C7A2-2539-318B-49CD44595BD7}"/>
              </a:ext>
            </a:extLst>
          </p:cNvPr>
          <p:cNvSpPr/>
          <p:nvPr userDrawn="1"/>
        </p:nvSpPr>
        <p:spPr>
          <a:xfrm flipV="1">
            <a:off x="1884871" y="896956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5ED438D6-4C96-5F5D-92AE-FBCEC79051DB}"/>
              </a:ext>
            </a:extLst>
          </p:cNvPr>
          <p:cNvSpPr/>
          <p:nvPr userDrawn="1"/>
        </p:nvSpPr>
        <p:spPr>
          <a:xfrm>
            <a:off x="763489" y="562154"/>
            <a:ext cx="792088" cy="792088"/>
          </a:xfrm>
          <a:prstGeom prst="roundRect">
            <a:avLst>
              <a:gd name="adj" fmla="val 6863"/>
            </a:avLst>
          </a:prstGeom>
          <a:solidFill>
            <a:schemeClr val="tx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01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0" name="フリーフォーム 9">
            <a:extLst>
              <a:ext uri="{FF2B5EF4-FFF2-40B4-BE49-F238E27FC236}">
                <a16:creationId xmlns:a16="http://schemas.microsoft.com/office/drawing/2014/main" id="{F2B554F0-0A2A-E862-453C-437BDC8E372B}"/>
              </a:ext>
            </a:extLst>
          </p:cNvPr>
          <p:cNvSpPr/>
          <p:nvPr userDrawn="1"/>
        </p:nvSpPr>
        <p:spPr>
          <a:xfrm flipV="1">
            <a:off x="1876524" y="3064100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角丸四角形 10">
            <a:extLst>
              <a:ext uri="{FF2B5EF4-FFF2-40B4-BE49-F238E27FC236}">
                <a16:creationId xmlns:a16="http://schemas.microsoft.com/office/drawing/2014/main" id="{9839291F-1D32-6F26-1DDC-00D6E1FF79FB}"/>
              </a:ext>
            </a:extLst>
          </p:cNvPr>
          <p:cNvSpPr/>
          <p:nvPr userDrawn="1"/>
        </p:nvSpPr>
        <p:spPr>
          <a:xfrm>
            <a:off x="755142" y="2729298"/>
            <a:ext cx="792088" cy="792088"/>
          </a:xfrm>
          <a:prstGeom prst="roundRect">
            <a:avLst>
              <a:gd name="adj" fmla="val 6863"/>
            </a:avLst>
          </a:prstGeom>
          <a:solidFill>
            <a:schemeClr val="tx1">
              <a:lumMod val="20000"/>
              <a:lumOff val="80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02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2B4C987F-12D2-0284-E24C-5B5EC3ECB066}"/>
              </a:ext>
            </a:extLst>
          </p:cNvPr>
          <p:cNvSpPr/>
          <p:nvPr userDrawn="1"/>
        </p:nvSpPr>
        <p:spPr>
          <a:xfrm flipV="1">
            <a:off x="1884871" y="5238771"/>
            <a:ext cx="2556000" cy="81147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>
            <a:extLst>
              <a:ext uri="{FF2B5EF4-FFF2-40B4-BE49-F238E27FC236}">
                <a16:creationId xmlns:a16="http://schemas.microsoft.com/office/drawing/2014/main" id="{C8144D51-51F2-ED46-8428-CB99D222F485}"/>
              </a:ext>
            </a:extLst>
          </p:cNvPr>
          <p:cNvSpPr/>
          <p:nvPr userDrawn="1"/>
        </p:nvSpPr>
        <p:spPr>
          <a:xfrm>
            <a:off x="763489" y="4903969"/>
            <a:ext cx="792088" cy="792088"/>
          </a:xfrm>
          <a:prstGeom prst="roundRect">
            <a:avLst>
              <a:gd name="adj" fmla="val 6863"/>
            </a:avLst>
          </a:prstGeom>
          <a:solidFill>
            <a:srgbClr val="0DCF9B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kumimoji="1" lang="en-US" altLang="ja-JP" sz="1100" b="1" dirty="0">
                <a:latin typeface="Hiragino Sans W6" panose="020B0400000000000000" pitchFamily="34" charset="-128"/>
                <a:ea typeface="Hiragino Sans W6" panose="020B0400000000000000" pitchFamily="34" charset="-128"/>
              </a:rPr>
              <a:t>Chapter</a:t>
            </a:r>
          </a:p>
          <a:p>
            <a:pPr algn="ctr"/>
            <a:r>
              <a:rPr lang="en-US" altLang="ja-JP" sz="3200" b="1" dirty="0">
                <a:latin typeface="MS PGothic" panose="020B0600070205080204" pitchFamily="34" charset="-128"/>
                <a:ea typeface="MS PGothic" panose="020B0600070205080204" pitchFamily="34" charset="-128"/>
              </a:rPr>
              <a:t>03</a:t>
            </a:r>
            <a:endParaRPr kumimoji="1" lang="ja-JP" altLang="en-US" sz="2400" b="1">
              <a:latin typeface="MS PGothic" panose="020B0600070205080204" pitchFamily="34" charset="-128"/>
              <a:ea typeface="MS PGothic" panose="020B0600070205080204" pitchFamily="34" charset="-128"/>
            </a:endParaRPr>
          </a:p>
        </p:txBody>
      </p:sp>
      <p:sp>
        <p:nvSpPr>
          <p:cNvPr id="23" name="テキスト プレースホルダー 22">
            <a:extLst>
              <a:ext uri="{FF2B5EF4-FFF2-40B4-BE49-F238E27FC236}">
                <a16:creationId xmlns:a16="http://schemas.microsoft.com/office/drawing/2014/main" id="{88E3D998-D10F-B65E-CE40-2CA2839194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941510" y="1052736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4" name="テキスト プレースホルダー 22">
            <a:extLst>
              <a:ext uri="{FF2B5EF4-FFF2-40B4-BE49-F238E27FC236}">
                <a16:creationId xmlns:a16="http://schemas.microsoft.com/office/drawing/2014/main" id="{4BEEFEAD-AAB0-7AAF-9A6B-D79FBD2202B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941510" y="3217749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5" name="テキスト プレースホルダー 22">
            <a:extLst>
              <a:ext uri="{FF2B5EF4-FFF2-40B4-BE49-F238E27FC236}">
                <a16:creationId xmlns:a16="http://schemas.microsoft.com/office/drawing/2014/main" id="{3E46B4C2-EE4B-8A26-0AD3-ADBA28305C1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941510" y="5408510"/>
            <a:ext cx="3509647" cy="998041"/>
          </a:xfrm>
          <a:prstGeom prst="rect">
            <a:avLst/>
          </a:prstGeom>
        </p:spPr>
        <p:txBody>
          <a:bodyPr/>
          <a:lstStyle>
            <a:lvl1pPr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  <a:endParaRPr kumimoji="1" lang="en-US" altLang="ja-JP" dirty="0"/>
          </a:p>
          <a:p>
            <a:pPr lvl="0"/>
            <a:r>
              <a:rPr kumimoji="1" lang="ja-JP" altLang="en-US"/>
              <a:t>箇条書きテキスト</a:t>
            </a:r>
          </a:p>
        </p:txBody>
      </p:sp>
      <p:sp>
        <p:nvSpPr>
          <p:cNvPr id="28" name="テキスト プレースホルダー 26">
            <a:extLst>
              <a:ext uri="{FF2B5EF4-FFF2-40B4-BE49-F238E27FC236}">
                <a16:creationId xmlns:a16="http://schemas.microsoft.com/office/drawing/2014/main" id="{CAB0935E-9B6B-0FB5-FD45-B626E64E5D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41510" y="2679501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29" name="テキスト プレースホルダー 26">
            <a:extLst>
              <a:ext uri="{FF2B5EF4-FFF2-40B4-BE49-F238E27FC236}">
                <a16:creationId xmlns:a16="http://schemas.microsoft.com/office/drawing/2014/main" id="{CA4705C9-45DD-9CF6-B3E3-6E72FA0B0E5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941510" y="4840116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30" name="テキスト プレースホルダー 26">
            <a:extLst>
              <a:ext uri="{FF2B5EF4-FFF2-40B4-BE49-F238E27FC236}">
                <a16:creationId xmlns:a16="http://schemas.microsoft.com/office/drawing/2014/main" id="{59351189-19B3-34BA-18C5-0E91B46BF973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941510" y="514487"/>
            <a:ext cx="2520429" cy="44432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lvl="0"/>
            <a:endParaRPr kumimoji="1"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2D10BC9-8193-E5B7-1E37-2C7AE7F04CE7}"/>
              </a:ext>
            </a:extLst>
          </p:cNvPr>
          <p:cNvSpPr/>
          <p:nvPr userDrawn="1"/>
        </p:nvSpPr>
        <p:spPr>
          <a:xfrm>
            <a:off x="8832304" y="0"/>
            <a:ext cx="3359696" cy="68580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097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フリーフォーム 2">
            <a:extLst>
              <a:ext uri="{FF2B5EF4-FFF2-40B4-BE49-F238E27FC236}">
                <a16:creationId xmlns:a16="http://schemas.microsoft.com/office/drawing/2014/main" id="{E1ECEDF8-C78D-F08F-8073-7674CC501706}"/>
              </a:ext>
            </a:extLst>
          </p:cNvPr>
          <p:cNvSpPr/>
          <p:nvPr userDrawn="1"/>
        </p:nvSpPr>
        <p:spPr>
          <a:xfrm flipV="1">
            <a:off x="407368" y="868103"/>
            <a:ext cx="10152000" cy="225251"/>
          </a:xfrm>
          <a:custGeom>
            <a:avLst/>
            <a:gdLst>
              <a:gd name="connsiteX0" fmla="*/ 0 w 3768810"/>
              <a:gd name="connsiteY0" fmla="*/ 0 h 0"/>
              <a:gd name="connsiteX1" fmla="*/ 3768810 w 376881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3768810">
                <a:moveTo>
                  <a:pt x="0" y="0"/>
                </a:moveTo>
                <a:lnTo>
                  <a:pt x="3768810" y="0"/>
                </a:lnTo>
              </a:path>
            </a:pathLst>
          </a:custGeom>
          <a:noFill/>
          <a:ln w="31750" cap="rnd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タイトル 5">
            <a:extLst>
              <a:ext uri="{FF2B5EF4-FFF2-40B4-BE49-F238E27FC236}">
                <a16:creationId xmlns:a16="http://schemas.microsoft.com/office/drawing/2014/main" id="{3299AF4C-DA15-4371-8CA5-39FD84B935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07368" y="322433"/>
            <a:ext cx="10152000" cy="658296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MS PGothic" panose="020B0600070205080204" pitchFamily="34" charset="-128"/>
                <a:ea typeface="MS PGothic" panose="020B0600070205080204" pitchFamily="34" charset="-128"/>
              </a:defRPr>
            </a:lvl1pPr>
          </a:lstStyle>
          <a:p>
            <a:r>
              <a:rPr kumimoji="1" lang="ja-JP" altLang="en-US"/>
              <a:t>ここにタイトルを入力</a:t>
            </a:r>
          </a:p>
        </p:txBody>
      </p:sp>
      <p:sp>
        <p:nvSpPr>
          <p:cNvPr id="2" name="テキスト プレースホルダー 26">
            <a:extLst>
              <a:ext uri="{FF2B5EF4-FFF2-40B4-BE49-F238E27FC236}">
                <a16:creationId xmlns:a16="http://schemas.microsoft.com/office/drawing/2014/main" id="{D43BB7AA-71AB-0C03-1260-C0AAC828C48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2324" y="1196752"/>
            <a:ext cx="10117044" cy="108012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FontTx/>
              <a:buNone/>
              <a:defRPr/>
            </a:lvl1pPr>
          </a:lstStyle>
          <a:p>
            <a:pPr lvl="0"/>
            <a:r>
              <a:rPr kumimoji="1" lang="ja-JP" altLang="en-US"/>
              <a:t>補足説明文</a:t>
            </a:r>
          </a:p>
        </p:txBody>
      </p:sp>
    </p:spTree>
    <p:extLst>
      <p:ext uri="{BB962C8B-B14F-4D97-AF65-F5344CB8AC3E}">
        <p14:creationId xmlns:p14="http://schemas.microsoft.com/office/powerpoint/2010/main" val="8853893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71014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4" r:id="rId2"/>
    <p:sldLayoutId id="2147483655" r:id="rId3"/>
    <p:sldLayoutId id="2147483653" r:id="rId4"/>
    <p:sldLayoutId id="2147483651" r:id="rId5"/>
    <p:sldLayoutId id="2147483658" r:id="rId6"/>
    <p:sldLayoutId id="2147483663" r:id="rId7"/>
    <p:sldLayoutId id="2147483659" r:id="rId8"/>
    <p:sldLayoutId id="2147483649" r:id="rId9"/>
    <p:sldLayoutId id="2147483652" r:id="rId10"/>
    <p:sldLayoutId id="214748365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ADEF4275-B420-1C36-A23A-0FFA29BC5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無料配布企画第１弾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63EFEE5-97FC-4995-45C2-84682620042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79377" y="3645024"/>
            <a:ext cx="7992888" cy="1440158"/>
          </a:xfrm>
          <a:prstGeom prst="rect">
            <a:avLst/>
          </a:prstGeom>
        </p:spPr>
        <p:txBody>
          <a:bodyPr anchor="ctr"/>
          <a:lstStyle/>
          <a:p>
            <a:pPr marL="0" indent="0">
              <a:spcBef>
                <a:spcPts val="0"/>
              </a:spcBef>
              <a:buNone/>
            </a:pPr>
            <a:r>
              <a:rPr lang="en-US" altLang="ja-JP" dirty="0"/>
              <a:t>2024</a:t>
            </a:r>
            <a:r>
              <a:rPr lang="ja-JP" altLang="en-US"/>
              <a:t>年</a:t>
            </a:r>
            <a:r>
              <a:rPr lang="en-US" altLang="ja-JP" dirty="0"/>
              <a:t>12</a:t>
            </a:r>
            <a:r>
              <a:rPr lang="ja-JP" altLang="en-US"/>
              <a:t>月は、シンプルで緑を基調としたデザインのテンプレートを配布します。</a:t>
            </a:r>
            <a:endParaRPr lang="en-US" altLang="ja-JP" dirty="0"/>
          </a:p>
          <a:p>
            <a:pPr marL="0" indent="0">
              <a:spcBef>
                <a:spcPts val="0"/>
              </a:spcBef>
              <a:buNone/>
            </a:pPr>
            <a:r>
              <a:rPr lang="ja-JP" altLang="en-US"/>
              <a:t>プレゼン等の場面におすすめします。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CC62453C-4F33-2CAC-7632-4A3CE300958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0057" y="4880135"/>
            <a:ext cx="3364190" cy="17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17790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角丸四角形 6">
            <a:extLst>
              <a:ext uri="{FF2B5EF4-FFF2-40B4-BE49-F238E27FC236}">
                <a16:creationId xmlns:a16="http://schemas.microsoft.com/office/drawing/2014/main" id="{95EAA5C3-6F09-7BD0-EE89-45ADD15D7D49}"/>
              </a:ext>
            </a:extLst>
          </p:cNvPr>
          <p:cNvSpPr/>
          <p:nvPr/>
        </p:nvSpPr>
        <p:spPr>
          <a:xfrm>
            <a:off x="330552" y="2924944"/>
            <a:ext cx="2520280" cy="504056"/>
          </a:xfrm>
          <a:prstGeom prst="roundRect">
            <a:avLst>
              <a:gd name="adj" fmla="val 50000"/>
            </a:avLst>
          </a:prstGeom>
          <a:solidFill>
            <a:srgbClr val="0DCF9B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  <a:latin typeface="Hiragino Sans W6" panose="020B0400000000000000" pitchFamily="34" charset="-128"/>
                <a:ea typeface="Hiragino Sans W6" panose="020B0400000000000000" pitchFamily="34" charset="-128"/>
              </a:rPr>
              <a:t>項目１</a:t>
            </a:r>
          </a:p>
        </p:txBody>
      </p:sp>
      <p:sp>
        <p:nvSpPr>
          <p:cNvPr id="8" name="角丸四角形 7">
            <a:extLst>
              <a:ext uri="{FF2B5EF4-FFF2-40B4-BE49-F238E27FC236}">
                <a16:creationId xmlns:a16="http://schemas.microsoft.com/office/drawing/2014/main" id="{2F2D71AA-F7D9-3BA4-F657-60F258A52E6F}"/>
              </a:ext>
            </a:extLst>
          </p:cNvPr>
          <p:cNvSpPr/>
          <p:nvPr/>
        </p:nvSpPr>
        <p:spPr>
          <a:xfrm>
            <a:off x="6091192" y="2924944"/>
            <a:ext cx="2520280" cy="504056"/>
          </a:xfrm>
          <a:prstGeom prst="roundRect">
            <a:avLst>
              <a:gd name="adj" fmla="val 50000"/>
            </a:avLst>
          </a:prstGeom>
          <a:solidFill>
            <a:srgbClr val="0DCF9B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>
                <a:solidFill>
                  <a:schemeClr val="tx1"/>
                </a:solidFill>
                <a:latin typeface="Hiragino Sans W6" panose="020B0400000000000000" pitchFamily="34" charset="-128"/>
                <a:ea typeface="Hiragino Sans W6" panose="020B0400000000000000" pitchFamily="34" charset="-128"/>
              </a:rPr>
              <a:t>項目２</a:t>
            </a:r>
          </a:p>
        </p:txBody>
      </p: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60466ED4-904D-B6A4-47D8-1A0E2345B30E}"/>
              </a:ext>
            </a:extLst>
          </p:cNvPr>
          <p:cNvSpPr/>
          <p:nvPr/>
        </p:nvSpPr>
        <p:spPr>
          <a:xfrm>
            <a:off x="324084" y="260648"/>
            <a:ext cx="1145545" cy="1094059"/>
          </a:xfrm>
          <a:custGeom>
            <a:avLst/>
            <a:gdLst>
              <a:gd name="connsiteX0" fmla="*/ 1828800 w 1828800"/>
              <a:gd name="connsiteY0" fmla="*/ 0 h 1746606"/>
              <a:gd name="connsiteX1" fmla="*/ 0 w 1828800"/>
              <a:gd name="connsiteY1" fmla="*/ 0 h 1746606"/>
              <a:gd name="connsiteX2" fmla="*/ 0 w 1828800"/>
              <a:gd name="connsiteY2" fmla="*/ 1746606 h 174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1746606">
                <a:moveTo>
                  <a:pt x="1828800" y="0"/>
                </a:moveTo>
                <a:lnTo>
                  <a:pt x="0" y="0"/>
                </a:lnTo>
                <a:lnTo>
                  <a:pt x="0" y="1746606"/>
                </a:lnTo>
              </a:path>
            </a:pathLst>
          </a:custGeom>
          <a:noFill/>
          <a:ln w="44450" cap="rnd" cmpd="dbl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0BF6A501-18F3-ECED-0852-1C756B9B2E2D}"/>
              </a:ext>
            </a:extLst>
          </p:cNvPr>
          <p:cNvSpPr/>
          <p:nvPr/>
        </p:nvSpPr>
        <p:spPr>
          <a:xfrm rot="10800000">
            <a:off x="4358263" y="1084025"/>
            <a:ext cx="1145545" cy="1094059"/>
          </a:xfrm>
          <a:custGeom>
            <a:avLst/>
            <a:gdLst>
              <a:gd name="connsiteX0" fmla="*/ 1828800 w 1828800"/>
              <a:gd name="connsiteY0" fmla="*/ 0 h 1746606"/>
              <a:gd name="connsiteX1" fmla="*/ 0 w 1828800"/>
              <a:gd name="connsiteY1" fmla="*/ 0 h 1746606"/>
              <a:gd name="connsiteX2" fmla="*/ 0 w 1828800"/>
              <a:gd name="connsiteY2" fmla="*/ 1746606 h 17466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828800" h="1746606">
                <a:moveTo>
                  <a:pt x="1828800" y="0"/>
                </a:moveTo>
                <a:lnTo>
                  <a:pt x="0" y="0"/>
                </a:lnTo>
                <a:lnTo>
                  <a:pt x="0" y="1746606"/>
                </a:lnTo>
              </a:path>
            </a:pathLst>
          </a:custGeom>
          <a:noFill/>
          <a:ln w="44450" cap="rnd" cmpd="dbl">
            <a:solidFill>
              <a:srgbClr val="0DCF9B"/>
            </a:solidFill>
            <a:round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タイトル 2">
            <a:extLst>
              <a:ext uri="{FF2B5EF4-FFF2-40B4-BE49-F238E27FC236}">
                <a16:creationId xmlns:a16="http://schemas.microsoft.com/office/drawing/2014/main" id="{6D5BA1F6-490B-2FCC-D17A-82ABE0ED0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B6D8EFD-60A5-2587-6CCE-2F5B0AA5F78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81048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3158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タイトル 11">
            <a:extLst>
              <a:ext uri="{FF2B5EF4-FFF2-40B4-BE49-F238E27FC236}">
                <a16:creationId xmlns:a16="http://schemas.microsoft.com/office/drawing/2014/main" id="{C16428C3-3B3F-FA8F-13B3-440D453DB3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507BD850-0C95-B771-513C-C8A4486143C3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06925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B14CFF4-B127-6CA1-4F8E-22A48FE342B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DB3A1A-5354-05D5-BB3C-FFEEB941D40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C3F871E-F230-6F84-903A-444BBC89BC2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F5821DF8-65C0-7525-C501-A1C2987F29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9A839E30-A9FF-84B8-4D3F-4B5D523646F4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00556B1B-CE34-54FC-868C-F0E823E95E0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1CF0AA2B-7B44-B323-77E5-CEF1742997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5E0E8282-3847-094E-6340-312DB173A89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8761C6BF-7188-CDEC-002C-69ADAEAB8110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B516E5F9-9D6E-BB91-58D7-FCB3B1D8936B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4" name="テキスト プレースホルダー 13">
            <a:extLst>
              <a:ext uri="{FF2B5EF4-FFF2-40B4-BE49-F238E27FC236}">
                <a16:creationId xmlns:a16="http://schemas.microsoft.com/office/drawing/2014/main" id="{E16B697C-2A68-D1C1-2E86-623054B16B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5" name="テキスト プレースホルダー 14">
            <a:extLst>
              <a:ext uri="{FF2B5EF4-FFF2-40B4-BE49-F238E27FC236}">
                <a16:creationId xmlns:a16="http://schemas.microsoft.com/office/drawing/2014/main" id="{2952DC72-A16D-BDFB-4282-574AC295829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19337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CA4D7B-8D2D-79B0-877F-90276009DB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4EC2F73-C5F8-A5A5-43D3-A3F59429B76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DF23A04-D3FC-BDC4-197E-04AB82E6FD1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BB64A80-F736-AC31-5BF6-BD818FB13B0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C9B6364-FA40-7564-5BB6-7A0C5808DEB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32373EC3-19BC-31EC-F685-23A97D2514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1616702B-CFB5-19F6-7DC4-F6C88C02534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564697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0D0D5C-ACF0-59BF-93BD-59E8935638D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50118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E70AF88E-B4AD-F0ED-4FE2-664DAB61C3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2C99C1-EA73-2688-FAF9-13CE61550F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B4EEDF0-5AF7-887E-0BD5-4982C05E73F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164C1B77-57BA-B844-A6D6-3F1255791631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9FCBC1F-2FD6-23BC-A208-77DFC5A049B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13DA2E34-DF6F-BA40-243E-E8B4B512179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AD896BE-C9B3-1CCE-6950-16366BBBB1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0057" y="4880135"/>
            <a:ext cx="3364190" cy="17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1217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EEFD343F-7C1D-4EBA-9576-9ECC53EF5A3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テキスト プレースホルダー 8">
            <a:extLst>
              <a:ext uri="{FF2B5EF4-FFF2-40B4-BE49-F238E27FC236}">
                <a16:creationId xmlns:a16="http://schemas.microsoft.com/office/drawing/2014/main" id="{C56F9825-59FB-FAD9-1247-BAC8D68FDBC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0" name="テキスト プレースホルダー 9">
            <a:extLst>
              <a:ext uri="{FF2B5EF4-FFF2-40B4-BE49-F238E27FC236}">
                <a16:creationId xmlns:a16="http://schemas.microsoft.com/office/drawing/2014/main" id="{1E2B1794-E64F-A379-BC05-78E4DD56CBC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1" name="テキスト プレースホルダー 10">
            <a:extLst>
              <a:ext uri="{FF2B5EF4-FFF2-40B4-BE49-F238E27FC236}">
                <a16:creationId xmlns:a16="http://schemas.microsoft.com/office/drawing/2014/main" id="{1A81810A-7F21-6690-6882-89E49604258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2" name="テキスト プレースホルダー 11">
            <a:extLst>
              <a:ext uri="{FF2B5EF4-FFF2-40B4-BE49-F238E27FC236}">
                <a16:creationId xmlns:a16="http://schemas.microsoft.com/office/drawing/2014/main" id="{6FBBBEE4-7818-D68C-2739-6BFA1F3A668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13" name="テキスト プレースホルダー 12">
            <a:extLst>
              <a:ext uri="{FF2B5EF4-FFF2-40B4-BE49-F238E27FC236}">
                <a16:creationId xmlns:a16="http://schemas.microsoft.com/office/drawing/2014/main" id="{29C18DCF-190A-6D51-3EBA-73E4A0585A2D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994F5233-DE8A-55CE-7D4D-51AF6AB9F3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0057" y="4880135"/>
            <a:ext cx="3364190" cy="17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9555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プレースホルダー 1">
            <a:extLst>
              <a:ext uri="{FF2B5EF4-FFF2-40B4-BE49-F238E27FC236}">
                <a16:creationId xmlns:a16="http://schemas.microsoft.com/office/drawing/2014/main" id="{50E5FD3C-ACA4-EDDF-8083-9F10DE7FEA3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DEDB147-47F5-7F60-20B5-286D111982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08A10B2-BB2E-6508-1279-4B99C53988A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48D90C20-8F75-9181-92D3-DA1825C8A3D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テキスト プレースホルダー 5">
            <a:extLst>
              <a:ext uri="{FF2B5EF4-FFF2-40B4-BE49-F238E27FC236}">
                <a16:creationId xmlns:a16="http://schemas.microsoft.com/office/drawing/2014/main" id="{F74F5446-EF96-2767-D142-AC005536440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テキスト プレースホルダー 6">
            <a:extLst>
              <a:ext uri="{FF2B5EF4-FFF2-40B4-BE49-F238E27FC236}">
                <a16:creationId xmlns:a16="http://schemas.microsoft.com/office/drawing/2014/main" id="{E4C5C480-C954-4720-4B3A-D5825F043F6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30803BA1-84AB-469A-E0B0-D8705DF87B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30057" y="4880135"/>
            <a:ext cx="3364190" cy="170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86318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プレースホルダー 7">
            <a:extLst>
              <a:ext uri="{FF2B5EF4-FFF2-40B4-BE49-F238E27FC236}">
                <a16:creationId xmlns:a16="http://schemas.microsoft.com/office/drawing/2014/main" id="{1EC37771-4FDF-94C0-9F0D-B4589FED6CE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E3B73943-3E2F-A337-8B86-EA996936BD64}"/>
              </a:ext>
            </a:extLst>
          </p:cNvPr>
          <p:cNvSpPr/>
          <p:nvPr/>
        </p:nvSpPr>
        <p:spPr>
          <a:xfrm>
            <a:off x="623392" y="3351515"/>
            <a:ext cx="2952328" cy="2952328"/>
          </a:xfrm>
          <a:prstGeom prst="roundRect">
            <a:avLst>
              <a:gd name="adj" fmla="val 6676"/>
            </a:avLst>
          </a:prstGeom>
          <a:solidFill>
            <a:srgbClr val="0DCF9B">
              <a:alpha val="135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00" rtlCol="0" anchor="ctr"/>
          <a:lstStyle/>
          <a:p>
            <a:pPr algn="ctr"/>
            <a:r>
              <a:rPr kumimoji="1" lang="ja-JP" altLang="en-US" sz="3200" b="1">
                <a:solidFill>
                  <a:schemeClr val="tx1"/>
                </a:solidFill>
                <a:latin typeface="Hiragino Sans W6" panose="020B0400000000000000" pitchFamily="34" charset="-128"/>
                <a:ea typeface="Hiragino Sans W6" panose="020B0400000000000000" pitchFamily="34" charset="-128"/>
              </a:rPr>
              <a:t>要素１</a:t>
            </a:r>
            <a:endParaRPr kumimoji="1" lang="en-US" altLang="ja-JP" b="1" dirty="0">
              <a:solidFill>
                <a:schemeClr val="tx1"/>
              </a:solidFill>
              <a:latin typeface="Hiragino Sans W6" panose="020B0400000000000000" pitchFamily="34" charset="-128"/>
              <a:ea typeface="Hiragino Sans W6" panose="020B0400000000000000" pitchFamily="34" charset="-128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8F30EA56-AF1A-D644-158F-6E3914EC6EFC}"/>
              </a:ext>
            </a:extLst>
          </p:cNvPr>
          <p:cNvSpPr/>
          <p:nvPr/>
        </p:nvSpPr>
        <p:spPr>
          <a:xfrm>
            <a:off x="4634953" y="3351515"/>
            <a:ext cx="2952328" cy="2952328"/>
          </a:xfrm>
          <a:prstGeom prst="roundRect">
            <a:avLst>
              <a:gd name="adj" fmla="val 6676"/>
            </a:avLst>
          </a:prstGeom>
          <a:solidFill>
            <a:srgbClr val="0DCF9B">
              <a:alpha val="135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00" rtlCol="0" anchor="ctr"/>
          <a:lstStyle/>
          <a:p>
            <a:pPr algn="ctr"/>
            <a:r>
              <a:rPr lang="ja-JP" altLang="en-US" sz="3200" b="1">
                <a:solidFill>
                  <a:schemeClr val="tx1"/>
                </a:solidFill>
                <a:latin typeface="Hiragino Sans W6" panose="020B0400000000000000" pitchFamily="34" charset="-128"/>
                <a:ea typeface="Hiragino Sans W6" panose="020B0400000000000000" pitchFamily="34" charset="-128"/>
              </a:rPr>
              <a:t>要素２</a:t>
            </a:r>
            <a:endParaRPr kumimoji="1" lang="ja-JP" altLang="en-US" b="1">
              <a:solidFill>
                <a:schemeClr val="tx1"/>
              </a:solidFill>
              <a:latin typeface="Hiragino Sans W6" panose="020B0400000000000000" pitchFamily="34" charset="-128"/>
              <a:ea typeface="Hiragino Sans W6" panose="020B0400000000000000" pitchFamily="34" charset="-128"/>
            </a:endParaRPr>
          </a:p>
        </p:txBody>
      </p:sp>
      <p:sp>
        <p:nvSpPr>
          <p:cNvPr id="6" name="角丸四角形 5">
            <a:extLst>
              <a:ext uri="{FF2B5EF4-FFF2-40B4-BE49-F238E27FC236}">
                <a16:creationId xmlns:a16="http://schemas.microsoft.com/office/drawing/2014/main" id="{A07FA5EC-CC2A-694B-703B-5048860C905B}"/>
              </a:ext>
            </a:extLst>
          </p:cNvPr>
          <p:cNvSpPr/>
          <p:nvPr/>
        </p:nvSpPr>
        <p:spPr>
          <a:xfrm>
            <a:off x="8646514" y="3351515"/>
            <a:ext cx="2952328" cy="2952328"/>
          </a:xfrm>
          <a:prstGeom prst="roundRect">
            <a:avLst>
              <a:gd name="adj" fmla="val 6676"/>
            </a:avLst>
          </a:prstGeom>
          <a:solidFill>
            <a:srgbClr val="0DCF9B">
              <a:alpha val="13504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1800000" rtlCol="0" anchor="ctr"/>
          <a:lstStyle/>
          <a:p>
            <a:pPr algn="ctr"/>
            <a:r>
              <a:rPr lang="ja-JP" altLang="en-US" sz="3200" b="1">
                <a:solidFill>
                  <a:schemeClr val="tx1"/>
                </a:solidFill>
                <a:latin typeface="Hiragino Sans W6" panose="020B0400000000000000" pitchFamily="34" charset="-128"/>
                <a:ea typeface="Hiragino Sans W6" panose="020B0400000000000000" pitchFamily="34" charset="-128"/>
              </a:rPr>
              <a:t>要素３</a:t>
            </a:r>
            <a:endParaRPr kumimoji="1" lang="ja-JP" altLang="en-US" b="1">
              <a:solidFill>
                <a:schemeClr val="tx1"/>
              </a:solidFill>
              <a:latin typeface="Hiragino Sans W6" panose="020B0400000000000000" pitchFamily="34" charset="-128"/>
              <a:ea typeface="Hiragino Sans W6" panose="020B0400000000000000" pitchFamily="34" charset="-128"/>
            </a:endParaRPr>
          </a:p>
        </p:txBody>
      </p:sp>
      <p:sp>
        <p:nvSpPr>
          <p:cNvPr id="15" name="タイトル 14">
            <a:extLst>
              <a:ext uri="{FF2B5EF4-FFF2-40B4-BE49-F238E27FC236}">
                <a16:creationId xmlns:a16="http://schemas.microsoft.com/office/drawing/2014/main" id="{373952C1-4702-5368-F124-426A07572C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3565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よく使う色">
      <a:dk1>
        <a:srgbClr val="424242"/>
      </a:dk1>
      <a:lt1>
        <a:srgbClr val="FFFFFF"/>
      </a:lt1>
      <a:dk2>
        <a:srgbClr val="F98288"/>
      </a:dk2>
      <a:lt2>
        <a:srgbClr val="FEAE33"/>
      </a:lt2>
      <a:accent1>
        <a:srgbClr val="FFEDB5"/>
      </a:accent1>
      <a:accent2>
        <a:srgbClr val="9DDF81"/>
      </a:accent2>
      <a:accent3>
        <a:srgbClr val="14CF9B"/>
      </a:accent3>
      <a:accent4>
        <a:srgbClr val="8BCEFA"/>
      </a:accent4>
      <a:accent5>
        <a:srgbClr val="88AEDD"/>
      </a:accent5>
      <a:accent6>
        <a:srgbClr val="B08BCF"/>
      </a:accent6>
      <a:hlink>
        <a:srgbClr val="75D5FF"/>
      </a:hlink>
      <a:folHlink>
        <a:srgbClr val="85DFD0"/>
      </a:folHlink>
    </a:clrScheme>
    <a:fontScheme name="Office 2007 - 20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7236</TotalTime>
  <Words>42</Words>
  <Application>Microsoft Macintosh PowerPoint</Application>
  <PresentationFormat>ワイド画面</PresentationFormat>
  <Paragraphs>8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Hiragino Sans W6</vt:lpstr>
      <vt:lpstr>MS PGothic</vt:lpstr>
      <vt:lpstr>游ゴシック</vt:lpstr>
      <vt:lpstr>Arial</vt:lpstr>
      <vt:lpstr>Office テーマ</vt:lpstr>
      <vt:lpstr>無料配布企画第１弾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Kenji Ishida</dc:creator>
  <cp:lastModifiedBy>Kenji Ishida</cp:lastModifiedBy>
  <cp:revision>46</cp:revision>
  <dcterms:created xsi:type="dcterms:W3CDTF">2024-09-02T00:48:54Z</dcterms:created>
  <dcterms:modified xsi:type="dcterms:W3CDTF">2024-12-12T05:59:54Z</dcterms:modified>
</cp:coreProperties>
</file>